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512" r:id="rId2"/>
    <p:sldId id="513" r:id="rId3"/>
    <p:sldId id="514" r:id="rId4"/>
  </p:sldIdLst>
  <p:sldSz cx="9144000" cy="5143500" type="screen16x9"/>
  <p:notesSz cx="6858000" cy="9144000"/>
  <p:embeddedFontLst>
    <p:embeddedFont>
      <p:font typeface="Roboto" panose="02000000000000000000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sandro_amarante" initials="A" lastIdx="1" clrIdx="0">
    <p:extLst>
      <p:ext uri="{19B8F6BF-5375-455C-9EA6-DF929625EA0E}">
        <p15:presenceInfo xmlns:p15="http://schemas.microsoft.com/office/powerpoint/2012/main" userId="Alexsandro_amarant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E3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01DFAD-0DC2-4BF2-B3C5-D95BB215FDD5}" v="36" dt="2023-07-24T23:28:10.4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58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of Alex Amarante" userId="e3d63dd75b759a13" providerId="LiveId" clId="{D501DFAD-0DC2-4BF2-B3C5-D95BB215FDD5}"/>
    <pc:docChg chg="undo custSel addSld delSld modSld">
      <pc:chgData name="Prof Alex Amarante" userId="e3d63dd75b759a13" providerId="LiveId" clId="{D501DFAD-0DC2-4BF2-B3C5-D95BB215FDD5}" dt="2023-07-24T23:29:14.268" v="2343" actId="20577"/>
      <pc:docMkLst>
        <pc:docMk/>
      </pc:docMkLst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0" sldId="257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3718711452" sldId="264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54871208" sldId="443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1054551137" sldId="480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3074499728" sldId="484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1265652244" sldId="490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1501092960" sldId="491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3189826980" sldId="492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3628767071" sldId="493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1220928196" sldId="494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754446611" sldId="495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4134860430" sldId="496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3708403780" sldId="497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2459034002" sldId="498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4073269416" sldId="499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1019084164" sldId="500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4054703741" sldId="501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1978931044" sldId="502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2347258173" sldId="503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2216281547" sldId="504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4043025337" sldId="505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3502374573" sldId="506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1704789484" sldId="507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1089152199" sldId="508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1605098390" sldId="509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3348969758" sldId="510"/>
        </pc:sldMkLst>
      </pc:sldChg>
      <pc:sldChg chg="del">
        <pc:chgData name="Prof Alex Amarante" userId="e3d63dd75b759a13" providerId="LiveId" clId="{D501DFAD-0DC2-4BF2-B3C5-D95BB215FDD5}" dt="2023-07-18T21:36:40.418" v="0" actId="47"/>
        <pc:sldMkLst>
          <pc:docMk/>
          <pc:sldMk cId="3771124273" sldId="511"/>
        </pc:sldMkLst>
      </pc:sldChg>
      <pc:sldChg chg="addSp delSp modSp mod">
        <pc:chgData name="Prof Alex Amarante" userId="e3d63dd75b759a13" providerId="LiveId" clId="{D501DFAD-0DC2-4BF2-B3C5-D95BB215FDD5}" dt="2023-07-24T22:48:57.726" v="1038" actId="1076"/>
        <pc:sldMkLst>
          <pc:docMk/>
          <pc:sldMk cId="3454189304" sldId="512"/>
        </pc:sldMkLst>
        <pc:spChg chg="add mod">
          <ac:chgData name="Prof Alex Amarante" userId="e3d63dd75b759a13" providerId="LiveId" clId="{D501DFAD-0DC2-4BF2-B3C5-D95BB215FDD5}" dt="2023-07-24T22:47:17.708" v="924" actId="1076"/>
          <ac:spMkLst>
            <pc:docMk/>
            <pc:sldMk cId="3454189304" sldId="512"/>
            <ac:spMk id="4" creationId="{FE1DBAD4-E726-E207-D819-C779F4CF924A}"/>
          </ac:spMkLst>
        </pc:spChg>
        <pc:spChg chg="add mod">
          <ac:chgData name="Prof Alex Amarante" userId="e3d63dd75b759a13" providerId="LiveId" clId="{D501DFAD-0DC2-4BF2-B3C5-D95BB215FDD5}" dt="2023-07-24T22:40:18.118" v="461" actId="1076"/>
          <ac:spMkLst>
            <pc:docMk/>
            <pc:sldMk cId="3454189304" sldId="512"/>
            <ac:spMk id="5" creationId="{5206E217-1D4F-8466-86F5-67E3A6859632}"/>
          </ac:spMkLst>
        </pc:spChg>
        <pc:spChg chg="add del mod">
          <ac:chgData name="Prof Alex Amarante" userId="e3d63dd75b759a13" providerId="LiveId" clId="{D501DFAD-0DC2-4BF2-B3C5-D95BB215FDD5}" dt="2023-07-18T21:36:49.929" v="2" actId="478"/>
          <ac:spMkLst>
            <pc:docMk/>
            <pc:sldMk cId="3454189304" sldId="512"/>
            <ac:spMk id="5" creationId="{E98D4855-BEDB-2A5E-6649-0845E47803E9}"/>
          </ac:spMkLst>
        </pc:spChg>
        <pc:spChg chg="add mod">
          <ac:chgData name="Prof Alex Amarante" userId="e3d63dd75b759a13" providerId="LiveId" clId="{D501DFAD-0DC2-4BF2-B3C5-D95BB215FDD5}" dt="2023-07-24T22:39:11.183" v="460" actId="6549"/>
          <ac:spMkLst>
            <pc:docMk/>
            <pc:sldMk cId="3454189304" sldId="512"/>
            <ac:spMk id="6" creationId="{34394045-CBC1-7C96-AA4C-C500E0B2E7C9}"/>
          </ac:spMkLst>
        </pc:spChg>
        <pc:spChg chg="add mod">
          <ac:chgData name="Prof Alex Amarante" userId="e3d63dd75b759a13" providerId="LiveId" clId="{D501DFAD-0DC2-4BF2-B3C5-D95BB215FDD5}" dt="2023-07-24T22:40:56.596" v="474" actId="20577"/>
          <ac:spMkLst>
            <pc:docMk/>
            <pc:sldMk cId="3454189304" sldId="512"/>
            <ac:spMk id="7" creationId="{2FDBB834-755B-B8D9-A1C9-7E68055CED52}"/>
          </ac:spMkLst>
        </pc:spChg>
        <pc:spChg chg="del">
          <ac:chgData name="Prof Alex Amarante" userId="e3d63dd75b759a13" providerId="LiveId" clId="{D501DFAD-0DC2-4BF2-B3C5-D95BB215FDD5}" dt="2023-07-18T21:36:46.529" v="1" actId="478"/>
          <ac:spMkLst>
            <pc:docMk/>
            <pc:sldMk cId="3454189304" sldId="512"/>
            <ac:spMk id="9" creationId="{00000000-0000-0000-0000-000000000000}"/>
          </ac:spMkLst>
        </pc:spChg>
        <pc:spChg chg="add mod">
          <ac:chgData name="Prof Alex Amarante" userId="e3d63dd75b759a13" providerId="LiveId" clId="{D501DFAD-0DC2-4BF2-B3C5-D95BB215FDD5}" dt="2023-07-24T22:48:57.726" v="1038" actId="1076"/>
          <ac:spMkLst>
            <pc:docMk/>
            <pc:sldMk cId="3454189304" sldId="512"/>
            <ac:spMk id="9" creationId="{B0280046-90DD-51CC-2E6B-45385C3DAE1A}"/>
          </ac:spMkLst>
        </pc:spChg>
        <pc:spChg chg="add mod">
          <ac:chgData name="Prof Alex Amarante" userId="e3d63dd75b759a13" providerId="LiveId" clId="{D501DFAD-0DC2-4BF2-B3C5-D95BB215FDD5}" dt="2023-07-24T22:46:11.042" v="824" actId="1076"/>
          <ac:spMkLst>
            <pc:docMk/>
            <pc:sldMk cId="3454189304" sldId="512"/>
            <ac:spMk id="11" creationId="{E7059506-A07D-988C-032D-F49F8B03BE8B}"/>
          </ac:spMkLst>
        </pc:spChg>
        <pc:spChg chg="add mod">
          <ac:chgData name="Prof Alex Amarante" userId="e3d63dd75b759a13" providerId="LiveId" clId="{D501DFAD-0DC2-4BF2-B3C5-D95BB215FDD5}" dt="2023-07-24T22:48:28.272" v="1036" actId="1076"/>
          <ac:spMkLst>
            <pc:docMk/>
            <pc:sldMk cId="3454189304" sldId="512"/>
            <ac:spMk id="13" creationId="{897B2A1E-39AD-AF60-24B0-5EC27A4D0618}"/>
          </ac:spMkLst>
        </pc:spChg>
        <pc:spChg chg="add mod">
          <ac:chgData name="Prof Alex Amarante" userId="e3d63dd75b759a13" providerId="LiveId" clId="{D501DFAD-0DC2-4BF2-B3C5-D95BB215FDD5}" dt="2023-07-24T22:45:16.967" v="803" actId="20577"/>
          <ac:spMkLst>
            <pc:docMk/>
            <pc:sldMk cId="3454189304" sldId="512"/>
            <ac:spMk id="14" creationId="{14D02107-4004-B91F-3DA1-08947743717D}"/>
          </ac:spMkLst>
        </pc:spChg>
        <pc:spChg chg="add mod">
          <ac:chgData name="Prof Alex Amarante" userId="e3d63dd75b759a13" providerId="LiveId" clId="{D501DFAD-0DC2-4BF2-B3C5-D95BB215FDD5}" dt="2023-07-24T22:46:03.877" v="821" actId="1076"/>
          <ac:spMkLst>
            <pc:docMk/>
            <pc:sldMk cId="3454189304" sldId="512"/>
            <ac:spMk id="15" creationId="{8963FF58-0CFD-A3AE-C543-D504EC2146FF}"/>
          </ac:spMkLst>
        </pc:spChg>
        <pc:spChg chg="add mod">
          <ac:chgData name="Prof Alex Amarante" userId="e3d63dd75b759a13" providerId="LiveId" clId="{D501DFAD-0DC2-4BF2-B3C5-D95BB215FDD5}" dt="2023-07-24T22:47:03.041" v="921" actId="1076"/>
          <ac:spMkLst>
            <pc:docMk/>
            <pc:sldMk cId="3454189304" sldId="512"/>
            <ac:spMk id="16" creationId="{BB77595D-63E4-4D60-1536-22DF5869228B}"/>
          </ac:spMkLst>
        </pc:spChg>
        <pc:spChg chg="add mod">
          <ac:chgData name="Prof Alex Amarante" userId="e3d63dd75b759a13" providerId="LiveId" clId="{D501DFAD-0DC2-4BF2-B3C5-D95BB215FDD5}" dt="2023-07-24T22:48:06.059" v="1035" actId="20577"/>
          <ac:spMkLst>
            <pc:docMk/>
            <pc:sldMk cId="3454189304" sldId="512"/>
            <ac:spMk id="17" creationId="{A931CF30-2FC8-F6DE-A4E7-EBF4A1F6AACD}"/>
          </ac:spMkLst>
        </pc:spChg>
        <pc:spChg chg="mod">
          <ac:chgData name="Prof Alex Amarante" userId="e3d63dd75b759a13" providerId="LiveId" clId="{D501DFAD-0DC2-4BF2-B3C5-D95BB215FDD5}" dt="2023-07-18T21:37:02.037" v="12" actId="20577"/>
          <ac:spMkLst>
            <pc:docMk/>
            <pc:sldMk cId="3454189304" sldId="512"/>
            <ac:spMk id="61" creationId="{00000000-0000-0000-0000-000000000000}"/>
          </ac:spMkLst>
        </pc:spChg>
        <pc:picChg chg="mod">
          <ac:chgData name="Prof Alex Amarante" userId="e3d63dd75b759a13" providerId="LiveId" clId="{D501DFAD-0DC2-4BF2-B3C5-D95BB215FDD5}" dt="2023-07-18T21:37:07.833" v="13" actId="14100"/>
          <ac:picMkLst>
            <pc:docMk/>
            <pc:sldMk cId="3454189304" sldId="512"/>
            <ac:picMk id="10" creationId="{6EFA2D37-7467-2F1D-4765-E7CD7B2ABC75}"/>
          </ac:picMkLst>
        </pc:picChg>
        <pc:picChg chg="add del mod">
          <ac:chgData name="Prof Alex Amarante" userId="e3d63dd75b759a13" providerId="LiveId" clId="{D501DFAD-0DC2-4BF2-B3C5-D95BB215FDD5}" dt="2023-07-24T22:43:29.512" v="644"/>
          <ac:picMkLst>
            <pc:docMk/>
            <pc:sldMk cId="3454189304" sldId="512"/>
            <ac:picMk id="12" creationId="{A1C906BF-7FE8-FD5C-F038-64488F5C07D8}"/>
          </ac:picMkLst>
        </pc:picChg>
      </pc:sldChg>
      <pc:sldChg chg="addSp delSp modSp add mod">
        <pc:chgData name="Prof Alex Amarante" userId="e3d63dd75b759a13" providerId="LiveId" clId="{D501DFAD-0DC2-4BF2-B3C5-D95BB215FDD5}" dt="2023-07-24T23:14:19.535" v="1637" actId="20577"/>
        <pc:sldMkLst>
          <pc:docMk/>
          <pc:sldMk cId="1173893551" sldId="513"/>
        </pc:sldMkLst>
        <pc:spChg chg="mod">
          <ac:chgData name="Prof Alex Amarante" userId="e3d63dd75b759a13" providerId="LiveId" clId="{D501DFAD-0DC2-4BF2-B3C5-D95BB215FDD5}" dt="2023-07-24T22:55:22.052" v="1082" actId="1076"/>
          <ac:spMkLst>
            <pc:docMk/>
            <pc:sldMk cId="1173893551" sldId="513"/>
            <ac:spMk id="4" creationId="{FE1DBAD4-E726-E207-D819-C779F4CF924A}"/>
          </ac:spMkLst>
        </pc:spChg>
        <pc:spChg chg="add mod">
          <ac:chgData name="Prof Alex Amarante" userId="e3d63dd75b759a13" providerId="LiveId" clId="{D501DFAD-0DC2-4BF2-B3C5-D95BB215FDD5}" dt="2023-07-24T22:59:09.596" v="1130" actId="20577"/>
          <ac:spMkLst>
            <pc:docMk/>
            <pc:sldMk cId="1173893551" sldId="513"/>
            <ac:spMk id="5" creationId="{0EDB5B0A-1624-2296-A8C9-8976132E25C8}"/>
          </ac:spMkLst>
        </pc:spChg>
        <pc:spChg chg="del">
          <ac:chgData name="Prof Alex Amarante" userId="e3d63dd75b759a13" providerId="LiveId" clId="{D501DFAD-0DC2-4BF2-B3C5-D95BB215FDD5}" dt="2023-07-24T22:51:09.448" v="1040" actId="478"/>
          <ac:spMkLst>
            <pc:docMk/>
            <pc:sldMk cId="1173893551" sldId="513"/>
            <ac:spMk id="5" creationId="{5206E217-1D4F-8466-86F5-67E3A6859632}"/>
          </ac:spMkLst>
        </pc:spChg>
        <pc:spChg chg="add mod">
          <ac:chgData name="Prof Alex Amarante" userId="e3d63dd75b759a13" providerId="LiveId" clId="{D501DFAD-0DC2-4BF2-B3C5-D95BB215FDD5}" dt="2023-07-24T22:59:39.983" v="1154" actId="1076"/>
          <ac:spMkLst>
            <pc:docMk/>
            <pc:sldMk cId="1173893551" sldId="513"/>
            <ac:spMk id="6" creationId="{207C064E-E75A-72C7-D79E-9C3A06ED4B65}"/>
          </ac:spMkLst>
        </pc:spChg>
        <pc:spChg chg="del">
          <ac:chgData name="Prof Alex Amarante" userId="e3d63dd75b759a13" providerId="LiveId" clId="{D501DFAD-0DC2-4BF2-B3C5-D95BB215FDD5}" dt="2023-07-24T22:51:09.448" v="1040" actId="478"/>
          <ac:spMkLst>
            <pc:docMk/>
            <pc:sldMk cId="1173893551" sldId="513"/>
            <ac:spMk id="6" creationId="{34394045-CBC1-7C96-AA4C-C500E0B2E7C9}"/>
          </ac:spMkLst>
        </pc:spChg>
        <pc:spChg chg="del">
          <ac:chgData name="Prof Alex Amarante" userId="e3d63dd75b759a13" providerId="LiveId" clId="{D501DFAD-0DC2-4BF2-B3C5-D95BB215FDD5}" dt="2023-07-24T22:51:09.448" v="1040" actId="478"/>
          <ac:spMkLst>
            <pc:docMk/>
            <pc:sldMk cId="1173893551" sldId="513"/>
            <ac:spMk id="7" creationId="{2FDBB834-755B-B8D9-A1C9-7E68055CED52}"/>
          </ac:spMkLst>
        </pc:spChg>
        <pc:spChg chg="add mod">
          <ac:chgData name="Prof Alex Amarante" userId="e3d63dd75b759a13" providerId="LiveId" clId="{D501DFAD-0DC2-4BF2-B3C5-D95BB215FDD5}" dt="2023-07-24T23:01:03.164" v="1223" actId="1076"/>
          <ac:spMkLst>
            <pc:docMk/>
            <pc:sldMk cId="1173893551" sldId="513"/>
            <ac:spMk id="7" creationId="{9FCA36FE-F6A1-4113-28E8-D2BFB1C9ED15}"/>
          </ac:spMkLst>
        </pc:spChg>
        <pc:spChg chg="del">
          <ac:chgData name="Prof Alex Amarante" userId="e3d63dd75b759a13" providerId="LiveId" clId="{D501DFAD-0DC2-4BF2-B3C5-D95BB215FDD5}" dt="2023-07-24T22:51:09.448" v="1040" actId="478"/>
          <ac:spMkLst>
            <pc:docMk/>
            <pc:sldMk cId="1173893551" sldId="513"/>
            <ac:spMk id="9" creationId="{B0280046-90DD-51CC-2E6B-45385C3DAE1A}"/>
          </ac:spMkLst>
        </pc:spChg>
        <pc:spChg chg="add mod">
          <ac:chgData name="Prof Alex Amarante" userId="e3d63dd75b759a13" providerId="LiveId" clId="{D501DFAD-0DC2-4BF2-B3C5-D95BB215FDD5}" dt="2023-07-24T23:01:23.177" v="1253" actId="14100"/>
          <ac:spMkLst>
            <pc:docMk/>
            <pc:sldMk cId="1173893551" sldId="513"/>
            <ac:spMk id="9" creationId="{CDB93AC4-C50D-1BAD-C7F4-10CC11C33B16}"/>
          </ac:spMkLst>
        </pc:spChg>
        <pc:spChg chg="add mod">
          <ac:chgData name="Prof Alex Amarante" userId="e3d63dd75b759a13" providerId="LiveId" clId="{D501DFAD-0DC2-4BF2-B3C5-D95BB215FDD5}" dt="2023-07-24T23:11:55.105" v="1462" actId="20577"/>
          <ac:spMkLst>
            <pc:docMk/>
            <pc:sldMk cId="1173893551" sldId="513"/>
            <ac:spMk id="11" creationId="{162873F7-518D-2E73-0D11-DE65FE7F8110}"/>
          </ac:spMkLst>
        </pc:spChg>
        <pc:spChg chg="del">
          <ac:chgData name="Prof Alex Amarante" userId="e3d63dd75b759a13" providerId="LiveId" clId="{D501DFAD-0DC2-4BF2-B3C5-D95BB215FDD5}" dt="2023-07-24T22:51:09.448" v="1040" actId="478"/>
          <ac:spMkLst>
            <pc:docMk/>
            <pc:sldMk cId="1173893551" sldId="513"/>
            <ac:spMk id="11" creationId="{E7059506-A07D-988C-032D-F49F8B03BE8B}"/>
          </ac:spMkLst>
        </pc:spChg>
        <pc:spChg chg="add mod">
          <ac:chgData name="Prof Alex Amarante" userId="e3d63dd75b759a13" providerId="LiveId" clId="{D501DFAD-0DC2-4BF2-B3C5-D95BB215FDD5}" dt="2023-07-24T23:05:47.642" v="1374" actId="20577"/>
          <ac:spMkLst>
            <pc:docMk/>
            <pc:sldMk cId="1173893551" sldId="513"/>
            <ac:spMk id="12" creationId="{0632C9D7-F71D-8C02-D625-BBFB178EA1E9}"/>
          </ac:spMkLst>
        </pc:spChg>
        <pc:spChg chg="add mod">
          <ac:chgData name="Prof Alex Amarante" userId="e3d63dd75b759a13" providerId="LiveId" clId="{D501DFAD-0DC2-4BF2-B3C5-D95BB215FDD5}" dt="2023-07-24T23:10:10.891" v="1404" actId="14100"/>
          <ac:spMkLst>
            <pc:docMk/>
            <pc:sldMk cId="1173893551" sldId="513"/>
            <ac:spMk id="13" creationId="{5AE6C951-C021-8290-25D2-83F388CB37A6}"/>
          </ac:spMkLst>
        </pc:spChg>
        <pc:spChg chg="del">
          <ac:chgData name="Prof Alex Amarante" userId="e3d63dd75b759a13" providerId="LiveId" clId="{D501DFAD-0DC2-4BF2-B3C5-D95BB215FDD5}" dt="2023-07-24T22:51:09.448" v="1040" actId="478"/>
          <ac:spMkLst>
            <pc:docMk/>
            <pc:sldMk cId="1173893551" sldId="513"/>
            <ac:spMk id="13" creationId="{897B2A1E-39AD-AF60-24B0-5EC27A4D0618}"/>
          </ac:spMkLst>
        </pc:spChg>
        <pc:spChg chg="del">
          <ac:chgData name="Prof Alex Amarante" userId="e3d63dd75b759a13" providerId="LiveId" clId="{D501DFAD-0DC2-4BF2-B3C5-D95BB215FDD5}" dt="2023-07-24T22:51:09.448" v="1040" actId="478"/>
          <ac:spMkLst>
            <pc:docMk/>
            <pc:sldMk cId="1173893551" sldId="513"/>
            <ac:spMk id="14" creationId="{14D02107-4004-B91F-3DA1-08947743717D}"/>
          </ac:spMkLst>
        </pc:spChg>
        <pc:spChg chg="add mod">
          <ac:chgData name="Prof Alex Amarante" userId="e3d63dd75b759a13" providerId="LiveId" clId="{D501DFAD-0DC2-4BF2-B3C5-D95BB215FDD5}" dt="2023-07-24T23:11:14.727" v="1444" actId="20577"/>
          <ac:spMkLst>
            <pc:docMk/>
            <pc:sldMk cId="1173893551" sldId="513"/>
            <ac:spMk id="14" creationId="{B11C464C-7D5B-5544-FF31-702730777C69}"/>
          </ac:spMkLst>
        </pc:spChg>
        <pc:spChg chg="add mod">
          <ac:chgData name="Prof Alex Amarante" userId="e3d63dd75b759a13" providerId="LiveId" clId="{D501DFAD-0DC2-4BF2-B3C5-D95BB215FDD5}" dt="2023-07-24T23:12:35.908" v="1519" actId="6549"/>
          <ac:spMkLst>
            <pc:docMk/>
            <pc:sldMk cId="1173893551" sldId="513"/>
            <ac:spMk id="15" creationId="{45B53B36-95A3-077A-3AE1-3AA93D92572C}"/>
          </ac:spMkLst>
        </pc:spChg>
        <pc:spChg chg="del">
          <ac:chgData name="Prof Alex Amarante" userId="e3d63dd75b759a13" providerId="LiveId" clId="{D501DFAD-0DC2-4BF2-B3C5-D95BB215FDD5}" dt="2023-07-24T22:51:09.448" v="1040" actId="478"/>
          <ac:spMkLst>
            <pc:docMk/>
            <pc:sldMk cId="1173893551" sldId="513"/>
            <ac:spMk id="15" creationId="{8963FF58-0CFD-A3AE-C543-D504EC2146FF}"/>
          </ac:spMkLst>
        </pc:spChg>
        <pc:spChg chg="del">
          <ac:chgData name="Prof Alex Amarante" userId="e3d63dd75b759a13" providerId="LiveId" clId="{D501DFAD-0DC2-4BF2-B3C5-D95BB215FDD5}" dt="2023-07-24T22:51:09.448" v="1040" actId="478"/>
          <ac:spMkLst>
            <pc:docMk/>
            <pc:sldMk cId="1173893551" sldId="513"/>
            <ac:spMk id="16" creationId="{BB77595D-63E4-4D60-1536-22DF5869228B}"/>
          </ac:spMkLst>
        </pc:spChg>
        <pc:spChg chg="add mod">
          <ac:chgData name="Prof Alex Amarante" userId="e3d63dd75b759a13" providerId="LiveId" clId="{D501DFAD-0DC2-4BF2-B3C5-D95BB215FDD5}" dt="2023-07-24T23:14:19.535" v="1637" actId="20577"/>
          <ac:spMkLst>
            <pc:docMk/>
            <pc:sldMk cId="1173893551" sldId="513"/>
            <ac:spMk id="16" creationId="{F5CF695C-84B4-494E-14FA-EBE4B96A4E4B}"/>
          </ac:spMkLst>
        </pc:spChg>
        <pc:spChg chg="del">
          <ac:chgData name="Prof Alex Amarante" userId="e3d63dd75b759a13" providerId="LiveId" clId="{D501DFAD-0DC2-4BF2-B3C5-D95BB215FDD5}" dt="2023-07-24T22:51:09.448" v="1040" actId="478"/>
          <ac:spMkLst>
            <pc:docMk/>
            <pc:sldMk cId="1173893551" sldId="513"/>
            <ac:spMk id="17" creationId="{A931CF30-2FC8-F6DE-A4E7-EBF4A1F6AACD}"/>
          </ac:spMkLst>
        </pc:spChg>
      </pc:sldChg>
      <pc:sldChg chg="addSp delSp modSp add mod">
        <pc:chgData name="Prof Alex Amarante" userId="e3d63dd75b759a13" providerId="LiveId" clId="{D501DFAD-0DC2-4BF2-B3C5-D95BB215FDD5}" dt="2023-07-24T23:29:14.268" v="2343" actId="20577"/>
        <pc:sldMkLst>
          <pc:docMk/>
          <pc:sldMk cId="1749394281" sldId="514"/>
        </pc:sldMkLst>
        <pc:spChg chg="mod">
          <ac:chgData name="Prof Alex Amarante" userId="e3d63dd75b759a13" providerId="LiveId" clId="{D501DFAD-0DC2-4BF2-B3C5-D95BB215FDD5}" dt="2023-07-24T23:18:10.867" v="1740" actId="1076"/>
          <ac:spMkLst>
            <pc:docMk/>
            <pc:sldMk cId="1749394281" sldId="514"/>
            <ac:spMk id="4" creationId="{FE1DBAD4-E726-E207-D819-C779F4CF924A}"/>
          </ac:spMkLst>
        </pc:spChg>
        <pc:spChg chg="del">
          <ac:chgData name="Prof Alex Amarante" userId="e3d63dd75b759a13" providerId="LiveId" clId="{D501DFAD-0DC2-4BF2-B3C5-D95BB215FDD5}" dt="2023-07-24T23:16:48.725" v="1639" actId="478"/>
          <ac:spMkLst>
            <pc:docMk/>
            <pc:sldMk cId="1749394281" sldId="514"/>
            <ac:spMk id="5" creationId="{0EDB5B0A-1624-2296-A8C9-8976132E25C8}"/>
          </ac:spMkLst>
        </pc:spChg>
        <pc:spChg chg="del">
          <ac:chgData name="Prof Alex Amarante" userId="e3d63dd75b759a13" providerId="LiveId" clId="{D501DFAD-0DC2-4BF2-B3C5-D95BB215FDD5}" dt="2023-07-24T23:16:48.725" v="1639" actId="478"/>
          <ac:spMkLst>
            <pc:docMk/>
            <pc:sldMk cId="1749394281" sldId="514"/>
            <ac:spMk id="6" creationId="{207C064E-E75A-72C7-D79E-9C3A06ED4B65}"/>
          </ac:spMkLst>
        </pc:spChg>
        <pc:spChg chg="del">
          <ac:chgData name="Prof Alex Amarante" userId="e3d63dd75b759a13" providerId="LiveId" clId="{D501DFAD-0DC2-4BF2-B3C5-D95BB215FDD5}" dt="2023-07-24T23:16:48.725" v="1639" actId="478"/>
          <ac:spMkLst>
            <pc:docMk/>
            <pc:sldMk cId="1749394281" sldId="514"/>
            <ac:spMk id="7" creationId="{9FCA36FE-F6A1-4113-28E8-D2BFB1C9ED15}"/>
          </ac:spMkLst>
        </pc:spChg>
        <pc:spChg chg="del">
          <ac:chgData name="Prof Alex Amarante" userId="e3d63dd75b759a13" providerId="LiveId" clId="{D501DFAD-0DC2-4BF2-B3C5-D95BB215FDD5}" dt="2023-07-24T23:16:48.725" v="1639" actId="478"/>
          <ac:spMkLst>
            <pc:docMk/>
            <pc:sldMk cId="1749394281" sldId="514"/>
            <ac:spMk id="9" creationId="{CDB93AC4-C50D-1BAD-C7F4-10CC11C33B16}"/>
          </ac:spMkLst>
        </pc:spChg>
        <pc:spChg chg="del">
          <ac:chgData name="Prof Alex Amarante" userId="e3d63dd75b759a13" providerId="LiveId" clId="{D501DFAD-0DC2-4BF2-B3C5-D95BB215FDD5}" dt="2023-07-24T23:16:48.725" v="1639" actId="478"/>
          <ac:spMkLst>
            <pc:docMk/>
            <pc:sldMk cId="1749394281" sldId="514"/>
            <ac:spMk id="11" creationId="{162873F7-518D-2E73-0D11-DE65FE7F8110}"/>
          </ac:spMkLst>
        </pc:spChg>
        <pc:spChg chg="del">
          <ac:chgData name="Prof Alex Amarante" userId="e3d63dd75b759a13" providerId="LiveId" clId="{D501DFAD-0DC2-4BF2-B3C5-D95BB215FDD5}" dt="2023-07-24T23:16:48.725" v="1639" actId="478"/>
          <ac:spMkLst>
            <pc:docMk/>
            <pc:sldMk cId="1749394281" sldId="514"/>
            <ac:spMk id="12" creationId="{0632C9D7-F71D-8C02-D625-BBFB178EA1E9}"/>
          </ac:spMkLst>
        </pc:spChg>
        <pc:spChg chg="del">
          <ac:chgData name="Prof Alex Amarante" userId="e3d63dd75b759a13" providerId="LiveId" clId="{D501DFAD-0DC2-4BF2-B3C5-D95BB215FDD5}" dt="2023-07-24T23:16:48.725" v="1639" actId="478"/>
          <ac:spMkLst>
            <pc:docMk/>
            <pc:sldMk cId="1749394281" sldId="514"/>
            <ac:spMk id="13" creationId="{5AE6C951-C021-8290-25D2-83F388CB37A6}"/>
          </ac:spMkLst>
        </pc:spChg>
        <pc:spChg chg="del">
          <ac:chgData name="Prof Alex Amarante" userId="e3d63dd75b759a13" providerId="LiveId" clId="{D501DFAD-0DC2-4BF2-B3C5-D95BB215FDD5}" dt="2023-07-24T23:16:48.725" v="1639" actId="478"/>
          <ac:spMkLst>
            <pc:docMk/>
            <pc:sldMk cId="1749394281" sldId="514"/>
            <ac:spMk id="14" creationId="{B11C464C-7D5B-5544-FF31-702730777C69}"/>
          </ac:spMkLst>
        </pc:spChg>
        <pc:spChg chg="del">
          <ac:chgData name="Prof Alex Amarante" userId="e3d63dd75b759a13" providerId="LiveId" clId="{D501DFAD-0DC2-4BF2-B3C5-D95BB215FDD5}" dt="2023-07-24T23:16:48.725" v="1639" actId="478"/>
          <ac:spMkLst>
            <pc:docMk/>
            <pc:sldMk cId="1749394281" sldId="514"/>
            <ac:spMk id="15" creationId="{45B53B36-95A3-077A-3AE1-3AA93D92572C}"/>
          </ac:spMkLst>
        </pc:spChg>
        <pc:spChg chg="del">
          <ac:chgData name="Prof Alex Amarante" userId="e3d63dd75b759a13" providerId="LiveId" clId="{D501DFAD-0DC2-4BF2-B3C5-D95BB215FDD5}" dt="2023-07-24T23:16:48.725" v="1639" actId="478"/>
          <ac:spMkLst>
            <pc:docMk/>
            <pc:sldMk cId="1749394281" sldId="514"/>
            <ac:spMk id="16" creationId="{F5CF695C-84B4-494E-14FA-EBE4B96A4E4B}"/>
          </ac:spMkLst>
        </pc:spChg>
        <pc:spChg chg="add mod">
          <ac:chgData name="Prof Alex Amarante" userId="e3d63dd75b759a13" providerId="LiveId" clId="{D501DFAD-0DC2-4BF2-B3C5-D95BB215FDD5}" dt="2023-07-24T23:18:39.904" v="1767" actId="14100"/>
          <ac:spMkLst>
            <pc:docMk/>
            <pc:sldMk cId="1749394281" sldId="514"/>
            <ac:spMk id="18" creationId="{4516732A-BEF6-E4CB-D937-608B9B29B154}"/>
          </ac:spMkLst>
        </pc:spChg>
        <pc:spChg chg="add mod">
          <ac:chgData name="Prof Alex Amarante" userId="e3d63dd75b759a13" providerId="LiveId" clId="{D501DFAD-0DC2-4BF2-B3C5-D95BB215FDD5}" dt="2023-07-24T23:23:29.243" v="2067" actId="1076"/>
          <ac:spMkLst>
            <pc:docMk/>
            <pc:sldMk cId="1749394281" sldId="514"/>
            <ac:spMk id="19" creationId="{2EDEF84C-273D-881D-32C7-0A6BA50B9AFD}"/>
          </ac:spMkLst>
        </pc:spChg>
        <pc:spChg chg="add mod">
          <ac:chgData name="Prof Alex Amarante" userId="e3d63dd75b759a13" providerId="LiveId" clId="{D501DFAD-0DC2-4BF2-B3C5-D95BB215FDD5}" dt="2023-07-24T23:19:19.601" v="1802" actId="20577"/>
          <ac:spMkLst>
            <pc:docMk/>
            <pc:sldMk cId="1749394281" sldId="514"/>
            <ac:spMk id="20" creationId="{139FA3B0-81A9-A355-3560-7F71A6B32D71}"/>
          </ac:spMkLst>
        </pc:spChg>
        <pc:spChg chg="add mod">
          <ac:chgData name="Prof Alex Amarante" userId="e3d63dd75b759a13" providerId="LiveId" clId="{D501DFAD-0DC2-4BF2-B3C5-D95BB215FDD5}" dt="2023-07-24T23:20:18.253" v="1882" actId="1076"/>
          <ac:spMkLst>
            <pc:docMk/>
            <pc:sldMk cId="1749394281" sldId="514"/>
            <ac:spMk id="21" creationId="{9C34F8EA-5CA4-9A4D-C142-E3909734EE38}"/>
          </ac:spMkLst>
        </pc:spChg>
        <pc:spChg chg="add mod">
          <ac:chgData name="Prof Alex Amarante" userId="e3d63dd75b759a13" providerId="LiveId" clId="{D501DFAD-0DC2-4BF2-B3C5-D95BB215FDD5}" dt="2023-07-24T23:20:48.096" v="1898" actId="14100"/>
          <ac:spMkLst>
            <pc:docMk/>
            <pc:sldMk cId="1749394281" sldId="514"/>
            <ac:spMk id="22" creationId="{A60CE215-BE2B-12AE-6A01-D03E4CE7161E}"/>
          </ac:spMkLst>
        </pc:spChg>
        <pc:spChg chg="add mod">
          <ac:chgData name="Prof Alex Amarante" userId="e3d63dd75b759a13" providerId="LiveId" clId="{D501DFAD-0DC2-4BF2-B3C5-D95BB215FDD5}" dt="2023-07-24T23:21:47.503" v="2013" actId="20577"/>
          <ac:spMkLst>
            <pc:docMk/>
            <pc:sldMk cId="1749394281" sldId="514"/>
            <ac:spMk id="23" creationId="{99751638-D12A-D68C-2F83-99BCF9078151}"/>
          </ac:spMkLst>
        </pc:spChg>
        <pc:spChg chg="add mod">
          <ac:chgData name="Prof Alex Amarante" userId="e3d63dd75b759a13" providerId="LiveId" clId="{D501DFAD-0DC2-4BF2-B3C5-D95BB215FDD5}" dt="2023-07-24T23:26:53.788" v="2095" actId="14100"/>
          <ac:spMkLst>
            <pc:docMk/>
            <pc:sldMk cId="1749394281" sldId="514"/>
            <ac:spMk id="24" creationId="{59AB7FFF-022E-F63A-5D3D-8BEB4DA2DE84}"/>
          </ac:spMkLst>
        </pc:spChg>
        <pc:spChg chg="add mod">
          <ac:chgData name="Prof Alex Amarante" userId="e3d63dd75b759a13" providerId="LiveId" clId="{D501DFAD-0DC2-4BF2-B3C5-D95BB215FDD5}" dt="2023-07-24T23:27:13.821" v="2096" actId="571"/>
          <ac:spMkLst>
            <pc:docMk/>
            <pc:sldMk cId="1749394281" sldId="514"/>
            <ac:spMk id="25" creationId="{51F88135-7B69-51C8-1389-FBB5D1F0295F}"/>
          </ac:spMkLst>
        </pc:spChg>
        <pc:spChg chg="add mod">
          <ac:chgData name="Prof Alex Amarante" userId="e3d63dd75b759a13" providerId="LiveId" clId="{D501DFAD-0DC2-4BF2-B3C5-D95BB215FDD5}" dt="2023-07-24T23:27:20.832" v="2111" actId="20577"/>
          <ac:spMkLst>
            <pc:docMk/>
            <pc:sldMk cId="1749394281" sldId="514"/>
            <ac:spMk id="26" creationId="{1D74C707-2EAE-45C1-4BF6-4FA8FB5A57C4}"/>
          </ac:spMkLst>
        </pc:spChg>
        <pc:spChg chg="add mod">
          <ac:chgData name="Prof Alex Amarante" userId="e3d63dd75b759a13" providerId="LiveId" clId="{D501DFAD-0DC2-4BF2-B3C5-D95BB215FDD5}" dt="2023-07-24T23:28:07.498" v="2159" actId="20577"/>
          <ac:spMkLst>
            <pc:docMk/>
            <pc:sldMk cId="1749394281" sldId="514"/>
            <ac:spMk id="27" creationId="{2FFA4357-B58E-98D4-AEAB-CDF64777DB8D}"/>
          </ac:spMkLst>
        </pc:spChg>
        <pc:spChg chg="add mod">
          <ac:chgData name="Prof Alex Amarante" userId="e3d63dd75b759a13" providerId="LiveId" clId="{D501DFAD-0DC2-4BF2-B3C5-D95BB215FDD5}" dt="2023-07-24T23:29:14.268" v="2343" actId="20577"/>
          <ac:spMkLst>
            <pc:docMk/>
            <pc:sldMk cId="1749394281" sldId="514"/>
            <ac:spMk id="28" creationId="{A89F5153-DBA8-DBF0-416C-E60043F991F4}"/>
          </ac:spMkLst>
        </pc:spChg>
        <pc:picChg chg="add del mod">
          <ac:chgData name="Prof Alex Amarante" userId="e3d63dd75b759a13" providerId="LiveId" clId="{D501DFAD-0DC2-4BF2-B3C5-D95BB215FDD5}" dt="2023-07-24T23:18:19.443" v="1742"/>
          <ac:picMkLst>
            <pc:docMk/>
            <pc:sldMk cId="1749394281" sldId="514"/>
            <ac:picMk id="17" creationId="{861FE7C0-E5A9-BD37-83F0-EC4C8F8A48C7}"/>
          </ac:picMkLst>
        </pc:picChg>
      </pc:sldChg>
      <pc:sldMasterChg chg="delSldLayout">
        <pc:chgData name="Prof Alex Amarante" userId="e3d63dd75b759a13" providerId="LiveId" clId="{D501DFAD-0DC2-4BF2-B3C5-D95BB215FDD5}" dt="2023-07-18T21:36:40.418" v="0" actId="47"/>
        <pc:sldMasterMkLst>
          <pc:docMk/>
          <pc:sldMasterMk cId="0" sldId="2147483659"/>
        </pc:sldMasterMkLst>
        <pc:sldLayoutChg chg="del">
          <pc:chgData name="Prof Alex Amarante" userId="e3d63dd75b759a13" providerId="LiveId" clId="{D501DFAD-0DC2-4BF2-B3C5-D95BB215FDD5}" dt="2023-07-18T21:36:40.418" v="0" actId="47"/>
          <pc:sldLayoutMkLst>
            <pc:docMk/>
            <pc:sldMasterMk cId="0" sldId="2147483659"/>
            <pc:sldLayoutMk cId="0" sldId="214748364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100"/>
              <a:buChar char="●"/>
              <a:defRPr sz="1100"/>
            </a:lvl1pPr>
            <a:lvl2pPr lvl="1">
              <a:spcBef>
                <a:spcPts val="0"/>
              </a:spcBef>
              <a:buSzPts val="1100"/>
              <a:buChar char="○"/>
              <a:defRPr sz="1100"/>
            </a:lvl2pPr>
            <a:lvl3pPr lvl="2">
              <a:spcBef>
                <a:spcPts val="0"/>
              </a:spcBef>
              <a:buSzPts val="1100"/>
              <a:buChar char="■"/>
              <a:defRPr sz="1100"/>
            </a:lvl3pPr>
            <a:lvl4pPr lvl="3">
              <a:spcBef>
                <a:spcPts val="0"/>
              </a:spcBef>
              <a:buSzPts val="1100"/>
              <a:buChar char="●"/>
              <a:defRPr sz="1100"/>
            </a:lvl4pPr>
            <a:lvl5pPr lvl="4">
              <a:spcBef>
                <a:spcPts val="0"/>
              </a:spcBef>
              <a:buSzPts val="1100"/>
              <a:buChar char="○"/>
              <a:defRPr sz="1100"/>
            </a:lvl5pPr>
            <a:lvl6pPr lvl="5">
              <a:spcBef>
                <a:spcPts val="0"/>
              </a:spcBef>
              <a:buSzPts val="1100"/>
              <a:buChar char="■"/>
              <a:defRPr sz="1100"/>
            </a:lvl6pPr>
            <a:lvl7pPr lvl="6">
              <a:spcBef>
                <a:spcPts val="0"/>
              </a:spcBef>
              <a:buSzPts val="1100"/>
              <a:buChar char="●"/>
              <a:defRPr sz="1100"/>
            </a:lvl7pPr>
            <a:lvl8pPr lvl="7">
              <a:spcBef>
                <a:spcPts val="0"/>
              </a:spcBef>
              <a:buSzPts val="1100"/>
              <a:buChar char="○"/>
              <a:defRPr sz="1100"/>
            </a:lvl8pPr>
            <a:lvl9pPr lvl="8">
              <a:spcBef>
                <a:spcPts val="0"/>
              </a:spcBef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869392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4830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73332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38046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ts val="3600"/>
              <a:buNone/>
              <a:defRPr sz="3600"/>
            </a:lvl1pPr>
            <a:lvl2pPr lvl="1" algn="ctr">
              <a:spcBef>
                <a:spcPts val="0"/>
              </a:spcBef>
              <a:buSzPts val="3600"/>
              <a:buNone/>
              <a:defRPr sz="3600"/>
            </a:lvl2pPr>
            <a:lvl3pPr lvl="2" algn="ctr">
              <a:spcBef>
                <a:spcPts val="0"/>
              </a:spcBef>
              <a:buSzPts val="3600"/>
              <a:buNone/>
              <a:defRPr sz="3600"/>
            </a:lvl3pPr>
            <a:lvl4pPr lvl="3" algn="ctr">
              <a:spcBef>
                <a:spcPts val="0"/>
              </a:spcBef>
              <a:buSzPts val="3600"/>
              <a:buNone/>
              <a:defRPr sz="3600"/>
            </a:lvl4pPr>
            <a:lvl5pPr lvl="4" algn="ctr">
              <a:spcBef>
                <a:spcPts val="0"/>
              </a:spcBef>
              <a:buSzPts val="3600"/>
              <a:buNone/>
              <a:defRPr sz="3600"/>
            </a:lvl5pPr>
            <a:lvl6pPr lvl="5" algn="ctr">
              <a:spcBef>
                <a:spcPts val="0"/>
              </a:spcBef>
              <a:buSzPts val="3600"/>
              <a:buNone/>
              <a:defRPr sz="3600"/>
            </a:lvl6pPr>
            <a:lvl7pPr lvl="6" algn="ctr">
              <a:spcBef>
                <a:spcPts val="0"/>
              </a:spcBef>
              <a:buSzPts val="3600"/>
              <a:buNone/>
              <a:defRPr sz="3600"/>
            </a:lvl7pPr>
            <a:lvl8pPr lvl="7" algn="ctr">
              <a:spcBef>
                <a:spcPts val="0"/>
              </a:spcBef>
              <a:buSzPts val="3600"/>
              <a:buNone/>
              <a:defRPr sz="3600"/>
            </a:lvl8pPr>
            <a:lvl9pPr lvl="8" algn="ctr">
              <a:spcBef>
                <a:spcPts val="0"/>
              </a:spcBef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ts val="2400"/>
              <a:buNone/>
              <a:defRPr sz="2400"/>
            </a:lvl1pPr>
            <a:lvl2pPr lvl="1">
              <a:spcBef>
                <a:spcPts val="0"/>
              </a:spcBef>
              <a:buSzPts val="2400"/>
              <a:buNone/>
              <a:defRPr sz="2400"/>
            </a:lvl2pPr>
            <a:lvl3pPr lvl="2">
              <a:spcBef>
                <a:spcPts val="0"/>
              </a:spcBef>
              <a:buSzPts val="2400"/>
              <a:buNone/>
              <a:defRPr sz="2400"/>
            </a:lvl3pPr>
            <a:lvl4pPr lvl="3">
              <a:spcBef>
                <a:spcPts val="0"/>
              </a:spcBef>
              <a:buSzPts val="2400"/>
              <a:buNone/>
              <a:defRPr sz="2400"/>
            </a:lvl4pPr>
            <a:lvl5pPr lvl="4">
              <a:spcBef>
                <a:spcPts val="0"/>
              </a:spcBef>
              <a:buSzPts val="2400"/>
              <a:buNone/>
              <a:defRPr sz="2400"/>
            </a:lvl5pPr>
            <a:lvl6pPr lvl="5">
              <a:spcBef>
                <a:spcPts val="0"/>
              </a:spcBef>
              <a:buSzPts val="2400"/>
              <a:buNone/>
              <a:defRPr sz="2400"/>
            </a:lvl6pPr>
            <a:lvl7pPr lvl="6">
              <a:spcBef>
                <a:spcPts val="0"/>
              </a:spcBef>
              <a:buSzPts val="2400"/>
              <a:buNone/>
              <a:defRPr sz="2400"/>
            </a:lvl7pPr>
            <a:lvl8pPr lvl="7">
              <a:spcBef>
                <a:spcPts val="0"/>
              </a:spcBef>
              <a:buSzPts val="2400"/>
              <a:buNone/>
              <a:defRPr sz="2400"/>
            </a:lvl8pPr>
            <a:lvl9pPr lvl="8">
              <a:spcBef>
                <a:spcPts val="0"/>
              </a:spcBef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200"/>
              <a:buChar char="●"/>
              <a:defRPr sz="12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4800"/>
              <a:buNone/>
              <a:defRPr sz="4800"/>
            </a:lvl1pPr>
            <a:lvl2pPr lvl="1">
              <a:spcBef>
                <a:spcPts val="0"/>
              </a:spcBef>
              <a:buSzPts val="4800"/>
              <a:buNone/>
              <a:defRPr sz="4800"/>
            </a:lvl2pPr>
            <a:lvl3pPr lvl="2">
              <a:spcBef>
                <a:spcPts val="0"/>
              </a:spcBef>
              <a:buSzPts val="4800"/>
              <a:buNone/>
              <a:defRPr sz="4800"/>
            </a:lvl3pPr>
            <a:lvl4pPr lvl="3">
              <a:spcBef>
                <a:spcPts val="0"/>
              </a:spcBef>
              <a:buSzPts val="4800"/>
              <a:buNone/>
              <a:defRPr sz="4800"/>
            </a:lvl4pPr>
            <a:lvl5pPr lvl="4">
              <a:spcBef>
                <a:spcPts val="0"/>
              </a:spcBef>
              <a:buSzPts val="4800"/>
              <a:buNone/>
              <a:defRPr sz="4800"/>
            </a:lvl5pPr>
            <a:lvl6pPr lvl="5">
              <a:spcBef>
                <a:spcPts val="0"/>
              </a:spcBef>
              <a:buSzPts val="4800"/>
              <a:buNone/>
              <a:defRPr sz="4800"/>
            </a:lvl6pPr>
            <a:lvl7pPr lvl="6">
              <a:spcBef>
                <a:spcPts val="0"/>
              </a:spcBef>
              <a:buSzPts val="4800"/>
              <a:buNone/>
              <a:defRPr sz="4800"/>
            </a:lvl7pPr>
            <a:lvl8pPr lvl="7">
              <a:spcBef>
                <a:spcPts val="0"/>
              </a:spcBef>
              <a:buSzPts val="4800"/>
              <a:buNone/>
              <a:defRPr sz="4800"/>
            </a:lvl8pPr>
            <a:lvl9pPr lvl="8">
              <a:spcBef>
                <a:spcPts val="0"/>
              </a:spcBef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4200"/>
              <a:buNone/>
              <a:defRPr sz="4200"/>
            </a:lvl1pPr>
            <a:lvl2pPr lvl="1" algn="ctr">
              <a:spcBef>
                <a:spcPts val="0"/>
              </a:spcBef>
              <a:buSzPts val="4200"/>
              <a:buNone/>
              <a:defRPr sz="4200"/>
            </a:lvl2pPr>
            <a:lvl3pPr lvl="2" algn="ctr">
              <a:spcBef>
                <a:spcPts val="0"/>
              </a:spcBef>
              <a:buSzPts val="4200"/>
              <a:buNone/>
              <a:defRPr sz="4200"/>
            </a:lvl3pPr>
            <a:lvl4pPr lvl="3" algn="ctr">
              <a:spcBef>
                <a:spcPts val="0"/>
              </a:spcBef>
              <a:buSzPts val="4200"/>
              <a:buNone/>
              <a:defRPr sz="4200"/>
            </a:lvl4pPr>
            <a:lvl5pPr lvl="4" algn="ctr">
              <a:spcBef>
                <a:spcPts val="0"/>
              </a:spcBef>
              <a:buSzPts val="4200"/>
              <a:buNone/>
              <a:defRPr sz="4200"/>
            </a:lvl5pPr>
            <a:lvl6pPr lvl="5" algn="ctr">
              <a:spcBef>
                <a:spcPts val="0"/>
              </a:spcBef>
              <a:buSzPts val="4200"/>
              <a:buNone/>
              <a:defRPr sz="4200"/>
            </a:lvl6pPr>
            <a:lvl7pPr lvl="6" algn="ctr">
              <a:spcBef>
                <a:spcPts val="0"/>
              </a:spcBef>
              <a:buSzPts val="4200"/>
              <a:buNone/>
              <a:defRPr sz="4200"/>
            </a:lvl7pPr>
            <a:lvl8pPr lvl="7" algn="ctr">
              <a:spcBef>
                <a:spcPts val="0"/>
              </a:spcBef>
              <a:buSzPts val="4200"/>
              <a:buNone/>
              <a:defRPr sz="4200"/>
            </a:lvl8pPr>
            <a:lvl9pPr lvl="8" algn="ctr">
              <a:spcBef>
                <a:spcPts val="0"/>
              </a:spcBef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12000"/>
              <a:buNone/>
              <a:defRPr sz="12000"/>
            </a:lvl1pPr>
            <a:lvl2pPr lvl="1" algn="ctr">
              <a:spcBef>
                <a:spcPts val="0"/>
              </a:spcBef>
              <a:buSzPts val="12000"/>
              <a:buNone/>
              <a:defRPr sz="12000"/>
            </a:lvl2pPr>
            <a:lvl3pPr lvl="2" algn="ctr">
              <a:spcBef>
                <a:spcPts val="0"/>
              </a:spcBef>
              <a:buSzPts val="12000"/>
              <a:buNone/>
              <a:defRPr sz="12000"/>
            </a:lvl3pPr>
            <a:lvl4pPr lvl="3" algn="ctr">
              <a:spcBef>
                <a:spcPts val="0"/>
              </a:spcBef>
              <a:buSzPts val="12000"/>
              <a:buNone/>
              <a:defRPr sz="12000"/>
            </a:lvl4pPr>
            <a:lvl5pPr lvl="4" algn="ctr">
              <a:spcBef>
                <a:spcPts val="0"/>
              </a:spcBef>
              <a:buSzPts val="12000"/>
              <a:buNone/>
              <a:defRPr sz="12000"/>
            </a:lvl5pPr>
            <a:lvl6pPr lvl="5" algn="ctr">
              <a:spcBef>
                <a:spcPts val="0"/>
              </a:spcBef>
              <a:buSzPts val="12000"/>
              <a:buNone/>
              <a:defRPr sz="12000"/>
            </a:lvl6pPr>
            <a:lvl7pPr lvl="6" algn="ctr">
              <a:spcBef>
                <a:spcPts val="0"/>
              </a:spcBef>
              <a:buSzPts val="12000"/>
              <a:buNone/>
              <a:defRPr sz="12000"/>
            </a:lvl7pPr>
            <a:lvl8pPr lvl="7" algn="ctr">
              <a:spcBef>
                <a:spcPts val="0"/>
              </a:spcBef>
              <a:buSzPts val="12000"/>
              <a:buNone/>
              <a:defRPr sz="12000"/>
            </a:lvl8pPr>
            <a:lvl9pPr lvl="8" algn="ctr">
              <a:spcBef>
                <a:spcPts val="0"/>
              </a:spcBef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buSzPts val="1800"/>
              <a:buChar char="●"/>
              <a:defRPr/>
            </a:lvl1pPr>
            <a:lvl2pPr lvl="1" algn="ctr">
              <a:spcBef>
                <a:spcPts val="0"/>
              </a:spcBef>
              <a:buSzPts val="1400"/>
              <a:buChar char="○"/>
              <a:defRPr/>
            </a:lvl2pPr>
            <a:lvl3pPr lvl="2" algn="ctr">
              <a:spcBef>
                <a:spcPts val="0"/>
              </a:spcBef>
              <a:buSzPts val="1400"/>
              <a:buChar char="■"/>
              <a:defRPr/>
            </a:lvl3pPr>
            <a:lvl4pPr lvl="3" algn="ctr">
              <a:spcBef>
                <a:spcPts val="0"/>
              </a:spcBef>
              <a:buSzPts val="1400"/>
              <a:buChar char="●"/>
              <a:defRPr/>
            </a:lvl4pPr>
            <a:lvl5pPr lvl="4" algn="ctr">
              <a:spcBef>
                <a:spcPts val="0"/>
              </a:spcBef>
              <a:buSzPts val="1400"/>
              <a:buChar char="○"/>
              <a:defRPr/>
            </a:lvl5pPr>
            <a:lvl6pPr lvl="5" algn="ctr">
              <a:spcBef>
                <a:spcPts val="0"/>
              </a:spcBef>
              <a:buSzPts val="1400"/>
              <a:buChar char="■"/>
              <a:defRPr/>
            </a:lvl6pPr>
            <a:lvl7pPr lvl="6" algn="ctr">
              <a:spcBef>
                <a:spcPts val="0"/>
              </a:spcBef>
              <a:buSzPts val="1400"/>
              <a:buChar char="●"/>
              <a:defRPr/>
            </a:lvl7pPr>
            <a:lvl8pPr lvl="7" algn="ctr">
              <a:spcBef>
                <a:spcPts val="0"/>
              </a:spcBef>
              <a:buSzPts val="1400"/>
              <a:buChar char="○"/>
              <a:defRPr/>
            </a:lvl8pPr>
            <a:lvl9pPr lvl="8" algn="ctr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buNone/>
            </a:pPr>
            <a:fld id="{00000000-1234-1234-1234-123412341234}" type="slidenum">
              <a:rPr lang="pt-BR" sz="1000">
                <a:solidFill>
                  <a:schemeClr val="dk2"/>
                </a:solidFill>
              </a:rPr>
              <a:t>‹nº›</a:t>
            </a:fld>
            <a:endParaRPr lang="pt-BR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949" b="5892"/>
          <a:stretch/>
        </p:blipFill>
        <p:spPr>
          <a:xfrm>
            <a:off x="0" y="4523886"/>
            <a:ext cx="9144000" cy="63767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6EFA2D37-7467-2F1D-4765-E7CD7B2ABC7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765" t="6782" r="25185"/>
          <a:stretch/>
        </p:blipFill>
        <p:spPr>
          <a:xfrm>
            <a:off x="3646311" y="-266"/>
            <a:ext cx="5520361" cy="5161826"/>
          </a:xfrm>
          <a:prstGeom prst="rect">
            <a:avLst/>
          </a:prstGeom>
        </p:spPr>
      </p:pic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6231563" cy="647472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/>
            <a:r>
              <a:rPr lang="pt-BR" b="1" dirty="0">
                <a:latin typeface="Roboto"/>
                <a:ea typeface="Roboto"/>
                <a:cs typeface="Roboto"/>
                <a:sym typeface="Roboto"/>
              </a:rPr>
              <a:t>Implementação o BIM</a:t>
            </a:r>
          </a:p>
        </p:txBody>
      </p:sp>
      <p:sp>
        <p:nvSpPr>
          <p:cNvPr id="64" name="Shape 64"/>
          <p:cNvSpPr/>
          <p:nvPr/>
        </p:nvSpPr>
        <p:spPr>
          <a:xfrm>
            <a:off x="0" y="642875"/>
            <a:ext cx="311700" cy="177000"/>
          </a:xfrm>
          <a:prstGeom prst="rect">
            <a:avLst/>
          </a:prstGeom>
          <a:solidFill>
            <a:srgbClr val="1B499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pic>
        <p:nvPicPr>
          <p:cNvPr id="2" name="Picture 2" descr="Instagram Logo: Richtlinien, Vorschriften und Download. So ist die ...">
            <a:extLst>
              <a:ext uri="{FF2B5EF4-FFF2-40B4-BE49-F238E27FC236}">
                <a16:creationId xmlns:a16="http://schemas.microsoft.com/office/drawing/2014/main" id="{105C9D7D-2711-511F-BADF-A70B77FF13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523886"/>
            <a:ext cx="619614" cy="619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6D87DF81-29DC-025A-1E4D-3CB6AE505F2D}"/>
              </a:ext>
            </a:extLst>
          </p:cNvPr>
          <p:cNvSpPr txBox="1"/>
          <p:nvPr/>
        </p:nvSpPr>
        <p:spPr>
          <a:xfrm>
            <a:off x="619614" y="4637812"/>
            <a:ext cx="302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>
                    <a:lumMod val="95000"/>
                  </a:schemeClr>
                </a:solidFill>
              </a:rPr>
              <a:t>@profalexamarante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4394045-CBC1-7C96-AA4C-C500E0B2E7C9}"/>
              </a:ext>
            </a:extLst>
          </p:cNvPr>
          <p:cNvSpPr txBox="1"/>
          <p:nvPr/>
        </p:nvSpPr>
        <p:spPr>
          <a:xfrm>
            <a:off x="6543262" y="1463976"/>
            <a:ext cx="767943" cy="5078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Obra do Cliente XYX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E1DBAD4-E726-E207-D819-C779F4CF924A}"/>
              </a:ext>
            </a:extLst>
          </p:cNvPr>
          <p:cNvSpPr txBox="1"/>
          <p:nvPr/>
        </p:nvSpPr>
        <p:spPr>
          <a:xfrm>
            <a:off x="5972307" y="2363615"/>
            <a:ext cx="1160744" cy="5078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Padronizar biblioteca Pisos (camadas)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206E217-1D4F-8466-86F5-67E3A6859632}"/>
              </a:ext>
            </a:extLst>
          </p:cNvPr>
          <p:cNvSpPr txBox="1"/>
          <p:nvPr/>
        </p:nvSpPr>
        <p:spPr>
          <a:xfrm>
            <a:off x="7126277" y="2724607"/>
            <a:ext cx="1030989" cy="5078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Construção Virtual 3D (BIM Focado)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FDBB834-755B-B8D9-A1C9-7E68055CED52}"/>
              </a:ext>
            </a:extLst>
          </p:cNvPr>
          <p:cNvSpPr txBox="1"/>
          <p:nvPr/>
        </p:nvSpPr>
        <p:spPr>
          <a:xfrm>
            <a:off x="6608822" y="3569897"/>
            <a:ext cx="1032949" cy="5078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Modelagem BIM Pisos (obra XYZ)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B0280046-90DD-51CC-2E6B-45385C3DAE1A}"/>
              </a:ext>
            </a:extLst>
          </p:cNvPr>
          <p:cNvSpPr txBox="1"/>
          <p:nvPr/>
        </p:nvSpPr>
        <p:spPr>
          <a:xfrm>
            <a:off x="4371873" y="3113136"/>
            <a:ext cx="2028842" cy="5078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 err="1"/>
              <a:t>Géorgia</a:t>
            </a:r>
            <a:r>
              <a:rPr lang="pt-BR" sz="900" dirty="0"/>
              <a:t> – processos construtivos</a:t>
            </a:r>
          </a:p>
          <a:p>
            <a:r>
              <a:rPr lang="pt-BR" sz="900" dirty="0"/>
              <a:t>João – Modelagem 3D das camadas de piso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E7059506-A07D-988C-032D-F49F8B03BE8B}"/>
              </a:ext>
            </a:extLst>
          </p:cNvPr>
          <p:cNvSpPr txBox="1"/>
          <p:nvPr/>
        </p:nvSpPr>
        <p:spPr>
          <a:xfrm>
            <a:off x="4551246" y="2300360"/>
            <a:ext cx="1381152" cy="5078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Geórgia – Sistemas de impermeabilização</a:t>
            </a:r>
          </a:p>
          <a:p>
            <a:r>
              <a:rPr lang="pt-BR" sz="900" dirty="0"/>
              <a:t>João - </a:t>
            </a:r>
            <a:r>
              <a:rPr lang="pt-BR" sz="900" dirty="0" err="1"/>
              <a:t>Revit</a:t>
            </a:r>
            <a:endParaRPr lang="pt-BR" sz="900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897B2A1E-39AD-AF60-24B0-5EC27A4D0618}"/>
              </a:ext>
            </a:extLst>
          </p:cNvPr>
          <p:cNvSpPr txBox="1"/>
          <p:nvPr/>
        </p:nvSpPr>
        <p:spPr>
          <a:xfrm>
            <a:off x="6623062" y="458209"/>
            <a:ext cx="2526469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Cliente – processos construtivos dos pisos</a:t>
            </a:r>
          </a:p>
          <a:p>
            <a:r>
              <a:rPr lang="pt-BR" sz="900" dirty="0"/>
              <a:t>TI – Sistemas, armazenamento, conexões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14D02107-4004-B91F-3DA1-08947743717D}"/>
              </a:ext>
            </a:extLst>
          </p:cNvPr>
          <p:cNvSpPr txBox="1"/>
          <p:nvPr/>
        </p:nvSpPr>
        <p:spPr>
          <a:xfrm>
            <a:off x="7880765" y="2387084"/>
            <a:ext cx="2526469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Sistemas – </a:t>
            </a:r>
            <a:r>
              <a:rPr lang="pt-BR" sz="900" dirty="0" err="1"/>
              <a:t>Revit</a:t>
            </a:r>
            <a:r>
              <a:rPr lang="pt-BR" sz="900" dirty="0"/>
              <a:t>, </a:t>
            </a:r>
            <a:r>
              <a:rPr lang="pt-BR" sz="900" dirty="0" err="1"/>
              <a:t>Navis</a:t>
            </a:r>
            <a:br>
              <a:rPr lang="pt-BR" sz="900" dirty="0"/>
            </a:br>
            <a:r>
              <a:rPr lang="pt-BR" sz="900" dirty="0"/>
              <a:t>Hardware – 2 computadores configuração tal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8963FF58-0CFD-A3AE-C543-D504EC2146FF}"/>
              </a:ext>
            </a:extLst>
          </p:cNvPr>
          <p:cNvSpPr txBox="1"/>
          <p:nvPr/>
        </p:nvSpPr>
        <p:spPr>
          <a:xfrm>
            <a:off x="4572000" y="4293054"/>
            <a:ext cx="932481" cy="2308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Não se aplica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BB77595D-63E4-4D60-1536-22DF5869228B}"/>
              </a:ext>
            </a:extLst>
          </p:cNvPr>
          <p:cNvSpPr txBox="1"/>
          <p:nvPr/>
        </p:nvSpPr>
        <p:spPr>
          <a:xfrm>
            <a:off x="2966368" y="2025549"/>
            <a:ext cx="1459505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- Consultor de impermeabilização</a:t>
            </a:r>
          </a:p>
          <a:p>
            <a:r>
              <a:rPr lang="pt-BR" sz="900" dirty="0"/>
              <a:t>- Treinamento em </a:t>
            </a:r>
            <a:r>
              <a:rPr lang="pt-BR" sz="900" dirty="0" err="1"/>
              <a:t>Revit</a:t>
            </a:r>
            <a:r>
              <a:rPr lang="pt-BR" sz="900" dirty="0"/>
              <a:t> (bibliotecas e famílias)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A931CF30-2FC8-F6DE-A4E7-EBF4A1F6AACD}"/>
              </a:ext>
            </a:extLst>
          </p:cNvPr>
          <p:cNvSpPr txBox="1"/>
          <p:nvPr/>
        </p:nvSpPr>
        <p:spPr>
          <a:xfrm>
            <a:off x="4512069" y="1040075"/>
            <a:ext cx="1459505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- </a:t>
            </a:r>
            <a:r>
              <a:rPr lang="pt-BR" sz="900" dirty="0" err="1"/>
              <a:t>Qtde</a:t>
            </a:r>
            <a:r>
              <a:rPr lang="pt-BR" sz="900" dirty="0"/>
              <a:t> de famílias modeladas</a:t>
            </a:r>
          </a:p>
          <a:p>
            <a:r>
              <a:rPr lang="pt-BR" sz="900" dirty="0"/>
              <a:t>- </a:t>
            </a:r>
            <a:r>
              <a:rPr lang="pt-BR" sz="900" dirty="0" err="1"/>
              <a:t>Construtibilidade</a:t>
            </a:r>
            <a:r>
              <a:rPr lang="pt-BR" sz="900" dirty="0"/>
              <a:t> de pisos mapeados</a:t>
            </a:r>
          </a:p>
        </p:txBody>
      </p:sp>
    </p:spTree>
    <p:extLst>
      <p:ext uri="{BB962C8B-B14F-4D97-AF65-F5344CB8AC3E}">
        <p14:creationId xmlns:p14="http://schemas.microsoft.com/office/powerpoint/2010/main" val="345418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949" b="5892"/>
          <a:stretch/>
        </p:blipFill>
        <p:spPr>
          <a:xfrm>
            <a:off x="0" y="4523886"/>
            <a:ext cx="9144000" cy="63767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6EFA2D37-7467-2F1D-4765-E7CD7B2ABC7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765" t="6782" r="25185"/>
          <a:stretch/>
        </p:blipFill>
        <p:spPr>
          <a:xfrm>
            <a:off x="3646311" y="-266"/>
            <a:ext cx="5520361" cy="5161826"/>
          </a:xfrm>
          <a:prstGeom prst="rect">
            <a:avLst/>
          </a:prstGeom>
        </p:spPr>
      </p:pic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6231563" cy="647472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/>
            <a:r>
              <a:rPr lang="pt-BR" b="1" dirty="0">
                <a:latin typeface="Roboto"/>
                <a:ea typeface="Roboto"/>
                <a:cs typeface="Roboto"/>
                <a:sym typeface="Roboto"/>
              </a:rPr>
              <a:t>Implementação o BIM</a:t>
            </a:r>
          </a:p>
        </p:txBody>
      </p:sp>
      <p:sp>
        <p:nvSpPr>
          <p:cNvPr id="64" name="Shape 64"/>
          <p:cNvSpPr/>
          <p:nvPr/>
        </p:nvSpPr>
        <p:spPr>
          <a:xfrm>
            <a:off x="0" y="642875"/>
            <a:ext cx="311700" cy="177000"/>
          </a:xfrm>
          <a:prstGeom prst="rect">
            <a:avLst/>
          </a:prstGeom>
          <a:solidFill>
            <a:srgbClr val="1B499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pic>
        <p:nvPicPr>
          <p:cNvPr id="2" name="Picture 2" descr="Instagram Logo: Richtlinien, Vorschriften und Download. So ist die ...">
            <a:extLst>
              <a:ext uri="{FF2B5EF4-FFF2-40B4-BE49-F238E27FC236}">
                <a16:creationId xmlns:a16="http://schemas.microsoft.com/office/drawing/2014/main" id="{105C9D7D-2711-511F-BADF-A70B77FF13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523886"/>
            <a:ext cx="619614" cy="619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6D87DF81-29DC-025A-1E4D-3CB6AE505F2D}"/>
              </a:ext>
            </a:extLst>
          </p:cNvPr>
          <p:cNvSpPr txBox="1"/>
          <p:nvPr/>
        </p:nvSpPr>
        <p:spPr>
          <a:xfrm>
            <a:off x="619614" y="4637812"/>
            <a:ext cx="302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>
                    <a:lumMod val="95000"/>
                  </a:schemeClr>
                </a:solidFill>
              </a:rPr>
              <a:t>@profalexamarante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E1DBAD4-E726-E207-D819-C779F4CF924A}"/>
              </a:ext>
            </a:extLst>
          </p:cNvPr>
          <p:cNvSpPr txBox="1"/>
          <p:nvPr/>
        </p:nvSpPr>
        <p:spPr>
          <a:xfrm>
            <a:off x="5826119" y="2623525"/>
            <a:ext cx="1160744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Planejamento 4D para clientes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EDB5B0A-1624-2296-A8C9-8976132E25C8}"/>
              </a:ext>
            </a:extLst>
          </p:cNvPr>
          <p:cNvSpPr txBox="1"/>
          <p:nvPr/>
        </p:nvSpPr>
        <p:spPr>
          <a:xfrm>
            <a:off x="6326861" y="1673345"/>
            <a:ext cx="660002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Obra do cliente A (extra contrato)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07C064E-E75A-72C7-D79E-9C3A06ED4B65}"/>
              </a:ext>
            </a:extLst>
          </p:cNvPr>
          <p:cNvSpPr txBox="1"/>
          <p:nvPr/>
        </p:nvSpPr>
        <p:spPr>
          <a:xfrm>
            <a:off x="7135153" y="2623525"/>
            <a:ext cx="660002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3D e 4D</a:t>
            </a:r>
          </a:p>
          <a:p>
            <a:endParaRPr lang="pt-BR" sz="9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FCA36FE-F6A1-4113-28E8-D2BFB1C9ED15}"/>
              </a:ext>
            </a:extLst>
          </p:cNvPr>
          <p:cNvSpPr txBox="1"/>
          <p:nvPr/>
        </p:nvSpPr>
        <p:spPr>
          <a:xfrm>
            <a:off x="4902825" y="3096305"/>
            <a:ext cx="1503666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Equipe 1 – projetos 3D</a:t>
            </a:r>
          </a:p>
          <a:p>
            <a:r>
              <a:rPr lang="pt-BR" sz="900" dirty="0"/>
              <a:t>Equipe 2 – planejamento</a:t>
            </a:r>
          </a:p>
          <a:p>
            <a:r>
              <a:rPr lang="pt-BR" sz="900" dirty="0"/>
              <a:t>Equipe 3 – 4D</a:t>
            </a:r>
          </a:p>
          <a:p>
            <a:endParaRPr lang="pt-BR" sz="900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CDB93AC4-C50D-1BAD-C7F4-10CC11C33B16}"/>
              </a:ext>
            </a:extLst>
          </p:cNvPr>
          <p:cNvSpPr txBox="1"/>
          <p:nvPr/>
        </p:nvSpPr>
        <p:spPr>
          <a:xfrm>
            <a:off x="6543261" y="3237115"/>
            <a:ext cx="902567" cy="5078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Obra “menos complexa”</a:t>
            </a:r>
          </a:p>
          <a:p>
            <a:endParaRPr lang="pt-BR" sz="900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62873F7-518D-2E73-0D11-DE65FE7F8110}"/>
              </a:ext>
            </a:extLst>
          </p:cNvPr>
          <p:cNvSpPr txBox="1"/>
          <p:nvPr/>
        </p:nvSpPr>
        <p:spPr>
          <a:xfrm>
            <a:off x="4476206" y="2315055"/>
            <a:ext cx="1349913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Equipe 2 – coordenar o planejamento</a:t>
            </a:r>
          </a:p>
          <a:p>
            <a:r>
              <a:rPr lang="pt-BR" sz="900" dirty="0"/>
              <a:t>Equipe 3 – treinamento em 4D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632C9D7-F71D-8C02-D625-BBFB178EA1E9}"/>
              </a:ext>
            </a:extLst>
          </p:cNvPr>
          <p:cNvSpPr txBox="1"/>
          <p:nvPr/>
        </p:nvSpPr>
        <p:spPr>
          <a:xfrm>
            <a:off x="6790197" y="413425"/>
            <a:ext cx="1349913" cy="5078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Cliente: prazo, processo construtivo, EAP, restrições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5AE6C951-C021-8290-25D2-83F388CB37A6}"/>
              </a:ext>
            </a:extLst>
          </p:cNvPr>
          <p:cNvSpPr txBox="1"/>
          <p:nvPr/>
        </p:nvSpPr>
        <p:spPr>
          <a:xfrm>
            <a:off x="7885144" y="3099378"/>
            <a:ext cx="902567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Sistema para 4D (</a:t>
            </a:r>
            <a:r>
              <a:rPr lang="pt-BR" sz="900" dirty="0" err="1"/>
              <a:t>Navis</a:t>
            </a:r>
            <a:r>
              <a:rPr lang="pt-BR" sz="900" dirty="0"/>
              <a:t>)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B11C464C-7D5B-5544-FF31-702730777C69}"/>
              </a:ext>
            </a:extLst>
          </p:cNvPr>
          <p:cNvSpPr txBox="1"/>
          <p:nvPr/>
        </p:nvSpPr>
        <p:spPr>
          <a:xfrm>
            <a:off x="6656862" y="4299288"/>
            <a:ext cx="902567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Não se aplica</a:t>
            </a:r>
          </a:p>
          <a:p>
            <a:endParaRPr lang="pt-BR" sz="900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45B53B36-95A3-077A-3AE1-3AA93D92572C}"/>
              </a:ext>
            </a:extLst>
          </p:cNvPr>
          <p:cNvSpPr txBox="1"/>
          <p:nvPr/>
        </p:nvSpPr>
        <p:spPr>
          <a:xfrm>
            <a:off x="3323268" y="2047801"/>
            <a:ext cx="902567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- Empresa de planejamento</a:t>
            </a:r>
          </a:p>
          <a:p>
            <a:r>
              <a:rPr lang="pt-BR" sz="900" dirty="0"/>
              <a:t>- Empresa de treinamento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F5CF695C-84B4-494E-14FA-EBE4B96A4E4B}"/>
              </a:ext>
            </a:extLst>
          </p:cNvPr>
          <p:cNvSpPr txBox="1"/>
          <p:nvPr/>
        </p:nvSpPr>
        <p:spPr>
          <a:xfrm>
            <a:off x="4120716" y="597968"/>
            <a:ext cx="902567" cy="133882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- Atendimento ao prazo da obra do cliente</a:t>
            </a:r>
          </a:p>
          <a:p>
            <a:r>
              <a:rPr lang="pt-BR" sz="900" dirty="0"/>
              <a:t>- Boa apresentação do plano</a:t>
            </a:r>
          </a:p>
          <a:p>
            <a:r>
              <a:rPr lang="pt-BR" sz="900" dirty="0"/>
              <a:t>- Consumo de HH para 4D</a:t>
            </a:r>
          </a:p>
        </p:txBody>
      </p:sp>
    </p:spTree>
    <p:extLst>
      <p:ext uri="{BB962C8B-B14F-4D97-AF65-F5344CB8AC3E}">
        <p14:creationId xmlns:p14="http://schemas.microsoft.com/office/powerpoint/2010/main" val="1173893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949" b="5892"/>
          <a:stretch/>
        </p:blipFill>
        <p:spPr>
          <a:xfrm>
            <a:off x="0" y="4523886"/>
            <a:ext cx="9144000" cy="63767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6EFA2D37-7467-2F1D-4765-E7CD7B2ABC7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765" t="6782" r="25185"/>
          <a:stretch/>
        </p:blipFill>
        <p:spPr>
          <a:xfrm>
            <a:off x="3646311" y="-266"/>
            <a:ext cx="5520361" cy="5161826"/>
          </a:xfrm>
          <a:prstGeom prst="rect">
            <a:avLst/>
          </a:prstGeom>
        </p:spPr>
      </p:pic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6231563" cy="647472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/>
            <a:r>
              <a:rPr lang="pt-BR" b="1" dirty="0">
                <a:latin typeface="Roboto"/>
                <a:ea typeface="Roboto"/>
                <a:cs typeface="Roboto"/>
                <a:sym typeface="Roboto"/>
              </a:rPr>
              <a:t>Implementação o BIM</a:t>
            </a:r>
          </a:p>
        </p:txBody>
      </p:sp>
      <p:sp>
        <p:nvSpPr>
          <p:cNvPr id="64" name="Shape 64"/>
          <p:cNvSpPr/>
          <p:nvPr/>
        </p:nvSpPr>
        <p:spPr>
          <a:xfrm>
            <a:off x="0" y="642875"/>
            <a:ext cx="311700" cy="177000"/>
          </a:xfrm>
          <a:prstGeom prst="rect">
            <a:avLst/>
          </a:prstGeom>
          <a:solidFill>
            <a:srgbClr val="1B499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pic>
        <p:nvPicPr>
          <p:cNvPr id="2" name="Picture 2" descr="Instagram Logo: Richtlinien, Vorschriften und Download. So ist die ...">
            <a:extLst>
              <a:ext uri="{FF2B5EF4-FFF2-40B4-BE49-F238E27FC236}">
                <a16:creationId xmlns:a16="http://schemas.microsoft.com/office/drawing/2014/main" id="{105C9D7D-2711-511F-BADF-A70B77FF13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523886"/>
            <a:ext cx="619614" cy="619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6D87DF81-29DC-025A-1E4D-3CB6AE505F2D}"/>
              </a:ext>
            </a:extLst>
          </p:cNvPr>
          <p:cNvSpPr txBox="1"/>
          <p:nvPr/>
        </p:nvSpPr>
        <p:spPr>
          <a:xfrm>
            <a:off x="619614" y="4637812"/>
            <a:ext cx="302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>
                    <a:lumMod val="95000"/>
                  </a:schemeClr>
                </a:solidFill>
              </a:rPr>
              <a:t>@profalexamarante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E1DBAD4-E726-E207-D819-C779F4CF924A}"/>
              </a:ext>
            </a:extLst>
          </p:cNvPr>
          <p:cNvSpPr txBox="1"/>
          <p:nvPr/>
        </p:nvSpPr>
        <p:spPr>
          <a:xfrm>
            <a:off x="5826119" y="2348715"/>
            <a:ext cx="1160744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Reduzir incompatibilidades dos projetos na execução da obra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4516732A-BEF6-E4CB-D937-608B9B29B154}"/>
              </a:ext>
            </a:extLst>
          </p:cNvPr>
          <p:cNvSpPr txBox="1"/>
          <p:nvPr/>
        </p:nvSpPr>
        <p:spPr>
          <a:xfrm>
            <a:off x="6406491" y="1397440"/>
            <a:ext cx="873875" cy="5078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Obra em projeto básico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2EDEF84C-273D-881D-32C7-0A6BA50B9AFD}"/>
              </a:ext>
            </a:extLst>
          </p:cNvPr>
          <p:cNvSpPr txBox="1"/>
          <p:nvPr/>
        </p:nvSpPr>
        <p:spPr>
          <a:xfrm>
            <a:off x="7107098" y="2415777"/>
            <a:ext cx="1227005" cy="78483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Projetos convencionais que vão se tornar </a:t>
            </a:r>
          </a:p>
          <a:p>
            <a:r>
              <a:rPr lang="pt-BR" sz="900" dirty="0"/>
              <a:t>3D (</a:t>
            </a:r>
            <a:r>
              <a:rPr lang="pt-BR" sz="900" dirty="0" err="1"/>
              <a:t>compatibili-zação</a:t>
            </a:r>
            <a:r>
              <a:rPr lang="pt-BR" sz="900" dirty="0"/>
              <a:t>)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139FA3B0-81A9-A355-3560-7F71A6B32D71}"/>
              </a:ext>
            </a:extLst>
          </p:cNvPr>
          <p:cNvSpPr txBox="1"/>
          <p:nvPr/>
        </p:nvSpPr>
        <p:spPr>
          <a:xfrm>
            <a:off x="6549925" y="3379487"/>
            <a:ext cx="873875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Obra 202</a:t>
            </a:r>
          </a:p>
          <a:p>
            <a:endParaRPr lang="pt-BR" sz="900" dirty="0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9C34F8EA-5CA4-9A4D-C142-E3909734EE38}"/>
              </a:ext>
            </a:extLst>
          </p:cNvPr>
          <p:cNvSpPr txBox="1"/>
          <p:nvPr/>
        </p:nvSpPr>
        <p:spPr>
          <a:xfrm>
            <a:off x="5042263" y="3379487"/>
            <a:ext cx="1364228" cy="5078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Anselmo – coordenar a modelagem 3D e a compatibilização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A60CE215-BE2B-12AE-6A01-D03E4CE7161E}"/>
              </a:ext>
            </a:extLst>
          </p:cNvPr>
          <p:cNvSpPr txBox="1"/>
          <p:nvPr/>
        </p:nvSpPr>
        <p:spPr>
          <a:xfrm>
            <a:off x="4461891" y="2361152"/>
            <a:ext cx="989675" cy="2308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Não se aplica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99751638-D12A-D68C-2F83-99BCF9078151}"/>
              </a:ext>
            </a:extLst>
          </p:cNvPr>
          <p:cNvSpPr txBox="1"/>
          <p:nvPr/>
        </p:nvSpPr>
        <p:spPr>
          <a:xfrm>
            <a:off x="6584760" y="402188"/>
            <a:ext cx="1845137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Cronogramas dos projetistas</a:t>
            </a:r>
          </a:p>
          <a:p>
            <a:r>
              <a:rPr lang="pt-BR" sz="900" dirty="0"/>
              <a:t>Modelo de contratação dos projetistas e do terceirizado </a:t>
            </a:r>
            <a:r>
              <a:rPr lang="pt-BR" sz="900" dirty="0" err="1"/>
              <a:t>oper</a:t>
            </a:r>
            <a:r>
              <a:rPr lang="pt-BR" sz="900" dirty="0"/>
              <a:t>. BIM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59AB7FFF-022E-F63A-5D3D-8BEB4DA2DE84}"/>
              </a:ext>
            </a:extLst>
          </p:cNvPr>
          <p:cNvSpPr txBox="1"/>
          <p:nvPr/>
        </p:nvSpPr>
        <p:spPr>
          <a:xfrm>
            <a:off x="7816395" y="3318698"/>
            <a:ext cx="873876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Sistema para visualização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51F88135-7B69-51C8-1389-FBB5D1F0295F}"/>
              </a:ext>
            </a:extLst>
          </p:cNvPr>
          <p:cNvSpPr txBox="1"/>
          <p:nvPr/>
        </p:nvSpPr>
        <p:spPr>
          <a:xfrm>
            <a:off x="7816396" y="3318698"/>
            <a:ext cx="873876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Sistema para visualização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1D74C707-2EAE-45C1-4BF6-4FA8FB5A57C4}"/>
              </a:ext>
            </a:extLst>
          </p:cNvPr>
          <p:cNvSpPr txBox="1"/>
          <p:nvPr/>
        </p:nvSpPr>
        <p:spPr>
          <a:xfrm>
            <a:off x="6670160" y="4295242"/>
            <a:ext cx="873876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Não se aplica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2FFA4357-B58E-98D4-AEAB-CDF64777DB8D}"/>
              </a:ext>
            </a:extLst>
          </p:cNvPr>
          <p:cNvSpPr txBox="1"/>
          <p:nvPr/>
        </p:nvSpPr>
        <p:spPr>
          <a:xfrm>
            <a:off x="3415956" y="3134032"/>
            <a:ext cx="873876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Terceirizado para construção virtual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A89F5153-DBA8-DBF0-416C-E60043F991F4}"/>
              </a:ext>
            </a:extLst>
          </p:cNvPr>
          <p:cNvSpPr txBox="1"/>
          <p:nvPr/>
        </p:nvSpPr>
        <p:spPr>
          <a:xfrm>
            <a:off x="4082851" y="721768"/>
            <a:ext cx="1743267" cy="92333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- </a:t>
            </a:r>
            <a:r>
              <a:rPr lang="pt-BR" sz="900" dirty="0" err="1"/>
              <a:t>Qtde</a:t>
            </a:r>
            <a:r>
              <a:rPr lang="pt-BR" sz="900" dirty="0"/>
              <a:t> de incompatibilidades detectadas</a:t>
            </a:r>
          </a:p>
          <a:p>
            <a:r>
              <a:rPr lang="pt-BR" sz="900" dirty="0"/>
              <a:t>- Custo evitado estimado pelo mapeamento</a:t>
            </a:r>
          </a:p>
          <a:p>
            <a:r>
              <a:rPr lang="pt-BR" sz="900" dirty="0"/>
              <a:t>- </a:t>
            </a:r>
            <a:r>
              <a:rPr lang="pt-BR" sz="900" dirty="0" err="1"/>
              <a:t>Qtde</a:t>
            </a:r>
            <a:r>
              <a:rPr lang="pt-BR" sz="900" dirty="0"/>
              <a:t> de paradas na obra por dúvidas ou incompatibilidades</a:t>
            </a:r>
          </a:p>
        </p:txBody>
      </p:sp>
    </p:spTree>
    <p:extLst>
      <p:ext uri="{BB962C8B-B14F-4D97-AF65-F5344CB8AC3E}">
        <p14:creationId xmlns:p14="http://schemas.microsoft.com/office/powerpoint/2010/main" val="174939428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52521</TotalTime>
  <Words>285</Words>
  <Application>Microsoft Office PowerPoint</Application>
  <PresentationFormat>Apresentação na tela (16:9)</PresentationFormat>
  <Paragraphs>55</Paragraphs>
  <Slides>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Roboto</vt:lpstr>
      <vt:lpstr>Arial</vt:lpstr>
      <vt:lpstr>Simple Light</vt:lpstr>
      <vt:lpstr>Implementação o BIM</vt:lpstr>
      <vt:lpstr>Implementação o BIM</vt:lpstr>
      <vt:lpstr>Implementação o BIM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Alexsandro_amarante</dc:creator>
  <cp:lastModifiedBy>Prof Alex Amarante</cp:lastModifiedBy>
  <cp:revision>588</cp:revision>
  <dcterms:modified xsi:type="dcterms:W3CDTF">2023-07-24T23:29:19Z</dcterms:modified>
</cp:coreProperties>
</file>