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512" r:id="rId2"/>
  </p:sldIdLst>
  <p:sldSz cx="9144000" cy="5143500" type="screen16x9"/>
  <p:notesSz cx="6858000" cy="9144000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sandro_amarante" initials="A" lastIdx="1" clrIdx="0">
    <p:extLst>
      <p:ext uri="{19B8F6BF-5375-455C-9EA6-DF929625EA0E}">
        <p15:presenceInfo xmlns:p15="http://schemas.microsoft.com/office/powerpoint/2012/main" userId="Alexsandro_amaran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3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of Alex Amarante" userId="e3d63dd75b759a13" providerId="LiveId" clId="{7E40346F-7E6C-4CF9-A2F7-13779121396E}"/>
    <pc:docChg chg="custSel delSld modSld">
      <pc:chgData name="Prof Alex Amarante" userId="e3d63dd75b759a13" providerId="LiveId" clId="{7E40346F-7E6C-4CF9-A2F7-13779121396E}" dt="2023-07-24T23:32:32.238" v="7" actId="478"/>
      <pc:docMkLst>
        <pc:docMk/>
      </pc:docMkLst>
      <pc:sldChg chg="delSp modSp mod">
        <pc:chgData name="Prof Alex Amarante" userId="e3d63dd75b759a13" providerId="LiveId" clId="{7E40346F-7E6C-4CF9-A2F7-13779121396E}" dt="2023-07-24T23:32:32.238" v="7" actId="478"/>
        <pc:sldMkLst>
          <pc:docMk/>
          <pc:sldMk cId="3454189304" sldId="512"/>
        </pc:sldMkLst>
        <pc:spChg chg="mod">
          <ac:chgData name="Prof Alex Amarante" userId="e3d63dd75b759a13" providerId="LiveId" clId="{7E40346F-7E6C-4CF9-A2F7-13779121396E}" dt="2023-07-24T23:32:24" v="6" actId="20577"/>
          <ac:spMkLst>
            <pc:docMk/>
            <pc:sldMk cId="3454189304" sldId="512"/>
            <ac:spMk id="4" creationId="{FE1DBAD4-E726-E207-D819-C779F4CF924A}"/>
          </ac:spMkLst>
        </pc:spChg>
        <pc:spChg chg="del">
          <ac:chgData name="Prof Alex Amarante" userId="e3d63dd75b759a13" providerId="LiveId" clId="{7E40346F-7E6C-4CF9-A2F7-13779121396E}" dt="2023-07-24T23:32:32.238" v="7" actId="478"/>
          <ac:spMkLst>
            <pc:docMk/>
            <pc:sldMk cId="3454189304" sldId="512"/>
            <ac:spMk id="5" creationId="{5206E217-1D4F-8466-86F5-67E3A6859632}"/>
          </ac:spMkLst>
        </pc:spChg>
        <pc:spChg chg="del">
          <ac:chgData name="Prof Alex Amarante" userId="e3d63dd75b759a13" providerId="LiveId" clId="{7E40346F-7E6C-4CF9-A2F7-13779121396E}" dt="2023-07-24T23:32:32.238" v="7" actId="478"/>
          <ac:spMkLst>
            <pc:docMk/>
            <pc:sldMk cId="3454189304" sldId="512"/>
            <ac:spMk id="6" creationId="{34394045-CBC1-7C96-AA4C-C500E0B2E7C9}"/>
          </ac:spMkLst>
        </pc:spChg>
        <pc:spChg chg="del">
          <ac:chgData name="Prof Alex Amarante" userId="e3d63dd75b759a13" providerId="LiveId" clId="{7E40346F-7E6C-4CF9-A2F7-13779121396E}" dt="2023-07-24T23:32:32.238" v="7" actId="478"/>
          <ac:spMkLst>
            <pc:docMk/>
            <pc:sldMk cId="3454189304" sldId="512"/>
            <ac:spMk id="7" creationId="{2FDBB834-755B-B8D9-A1C9-7E68055CED52}"/>
          </ac:spMkLst>
        </pc:spChg>
        <pc:spChg chg="del">
          <ac:chgData name="Prof Alex Amarante" userId="e3d63dd75b759a13" providerId="LiveId" clId="{7E40346F-7E6C-4CF9-A2F7-13779121396E}" dt="2023-07-24T23:32:32.238" v="7" actId="478"/>
          <ac:spMkLst>
            <pc:docMk/>
            <pc:sldMk cId="3454189304" sldId="512"/>
            <ac:spMk id="9" creationId="{B0280046-90DD-51CC-2E6B-45385C3DAE1A}"/>
          </ac:spMkLst>
        </pc:spChg>
        <pc:spChg chg="del">
          <ac:chgData name="Prof Alex Amarante" userId="e3d63dd75b759a13" providerId="LiveId" clId="{7E40346F-7E6C-4CF9-A2F7-13779121396E}" dt="2023-07-24T23:32:32.238" v="7" actId="478"/>
          <ac:spMkLst>
            <pc:docMk/>
            <pc:sldMk cId="3454189304" sldId="512"/>
            <ac:spMk id="11" creationId="{E7059506-A07D-988C-032D-F49F8B03BE8B}"/>
          </ac:spMkLst>
        </pc:spChg>
        <pc:spChg chg="del">
          <ac:chgData name="Prof Alex Amarante" userId="e3d63dd75b759a13" providerId="LiveId" clId="{7E40346F-7E6C-4CF9-A2F7-13779121396E}" dt="2023-07-24T23:32:32.238" v="7" actId="478"/>
          <ac:spMkLst>
            <pc:docMk/>
            <pc:sldMk cId="3454189304" sldId="512"/>
            <ac:spMk id="13" creationId="{897B2A1E-39AD-AF60-24B0-5EC27A4D0618}"/>
          </ac:spMkLst>
        </pc:spChg>
        <pc:spChg chg="del">
          <ac:chgData name="Prof Alex Amarante" userId="e3d63dd75b759a13" providerId="LiveId" clId="{7E40346F-7E6C-4CF9-A2F7-13779121396E}" dt="2023-07-24T23:32:32.238" v="7" actId="478"/>
          <ac:spMkLst>
            <pc:docMk/>
            <pc:sldMk cId="3454189304" sldId="512"/>
            <ac:spMk id="14" creationId="{14D02107-4004-B91F-3DA1-08947743717D}"/>
          </ac:spMkLst>
        </pc:spChg>
        <pc:spChg chg="del">
          <ac:chgData name="Prof Alex Amarante" userId="e3d63dd75b759a13" providerId="LiveId" clId="{7E40346F-7E6C-4CF9-A2F7-13779121396E}" dt="2023-07-24T23:32:32.238" v="7" actId="478"/>
          <ac:spMkLst>
            <pc:docMk/>
            <pc:sldMk cId="3454189304" sldId="512"/>
            <ac:spMk id="15" creationId="{8963FF58-0CFD-A3AE-C543-D504EC2146FF}"/>
          </ac:spMkLst>
        </pc:spChg>
        <pc:spChg chg="del">
          <ac:chgData name="Prof Alex Amarante" userId="e3d63dd75b759a13" providerId="LiveId" clId="{7E40346F-7E6C-4CF9-A2F7-13779121396E}" dt="2023-07-24T23:32:32.238" v="7" actId="478"/>
          <ac:spMkLst>
            <pc:docMk/>
            <pc:sldMk cId="3454189304" sldId="512"/>
            <ac:spMk id="16" creationId="{BB77595D-63E4-4D60-1536-22DF5869228B}"/>
          </ac:spMkLst>
        </pc:spChg>
        <pc:spChg chg="del">
          <ac:chgData name="Prof Alex Amarante" userId="e3d63dd75b759a13" providerId="LiveId" clId="{7E40346F-7E6C-4CF9-A2F7-13779121396E}" dt="2023-07-24T23:32:32.238" v="7" actId="478"/>
          <ac:spMkLst>
            <pc:docMk/>
            <pc:sldMk cId="3454189304" sldId="512"/>
            <ac:spMk id="17" creationId="{A931CF30-2FC8-F6DE-A4E7-EBF4A1F6AACD}"/>
          </ac:spMkLst>
        </pc:spChg>
      </pc:sldChg>
      <pc:sldChg chg="del">
        <pc:chgData name="Prof Alex Amarante" userId="e3d63dd75b759a13" providerId="LiveId" clId="{7E40346F-7E6C-4CF9-A2F7-13779121396E}" dt="2023-07-24T23:32:16.106" v="0" actId="2696"/>
        <pc:sldMkLst>
          <pc:docMk/>
          <pc:sldMk cId="1173893551" sldId="513"/>
        </pc:sldMkLst>
      </pc:sldChg>
      <pc:sldChg chg="del">
        <pc:chgData name="Prof Alex Amarante" userId="e3d63dd75b759a13" providerId="LiveId" clId="{7E40346F-7E6C-4CF9-A2F7-13779121396E}" dt="2023-07-24T23:32:18.828" v="1" actId="2696"/>
        <pc:sldMkLst>
          <pc:docMk/>
          <pc:sldMk cId="1749394281" sldId="51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869392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4830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</a:r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49" b="5892"/>
          <a:stretch/>
        </p:blipFill>
        <p:spPr>
          <a:xfrm>
            <a:off x="0" y="4523886"/>
            <a:ext cx="9144000" cy="63767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6EFA2D37-7467-2F1D-4765-E7CD7B2ABC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765" t="6782" r="25185"/>
          <a:stretch/>
        </p:blipFill>
        <p:spPr>
          <a:xfrm>
            <a:off x="3646311" y="-266"/>
            <a:ext cx="5520361" cy="5161826"/>
          </a:xfrm>
          <a:prstGeom prst="rect">
            <a:avLst/>
          </a:prstGeom>
        </p:spPr>
      </p:pic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6231563" cy="64747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pt-BR" b="1" dirty="0">
                <a:latin typeface="Roboto"/>
                <a:ea typeface="Roboto"/>
                <a:cs typeface="Roboto"/>
                <a:sym typeface="Roboto"/>
              </a:rPr>
              <a:t>Implementação o BIM</a:t>
            </a:r>
          </a:p>
        </p:txBody>
      </p:sp>
      <p:sp>
        <p:nvSpPr>
          <p:cNvPr id="64" name="Shape 64"/>
          <p:cNvSpPr/>
          <p:nvPr/>
        </p:nvSpPr>
        <p:spPr>
          <a:xfrm>
            <a:off x="0" y="642875"/>
            <a:ext cx="311700" cy="177000"/>
          </a:xfrm>
          <a:prstGeom prst="rect">
            <a:avLst/>
          </a:prstGeom>
          <a:solidFill>
            <a:srgbClr val="1B499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2" name="Picture 2" descr="Instagram Logo: Richtlinien, Vorschriften und Download. So ist die ...">
            <a:extLst>
              <a:ext uri="{FF2B5EF4-FFF2-40B4-BE49-F238E27FC236}">
                <a16:creationId xmlns:a16="http://schemas.microsoft.com/office/drawing/2014/main" id="{105C9D7D-2711-511F-BADF-A70B77FF1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523886"/>
            <a:ext cx="619614" cy="61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D87DF81-29DC-025A-1E4D-3CB6AE505F2D}"/>
              </a:ext>
            </a:extLst>
          </p:cNvPr>
          <p:cNvSpPr txBox="1"/>
          <p:nvPr/>
        </p:nvSpPr>
        <p:spPr>
          <a:xfrm>
            <a:off x="619614" y="4637812"/>
            <a:ext cx="302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@profalexamarante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E1DBAD4-E726-E207-D819-C779F4CF924A}"/>
              </a:ext>
            </a:extLst>
          </p:cNvPr>
          <p:cNvSpPr txBox="1"/>
          <p:nvPr/>
        </p:nvSpPr>
        <p:spPr>
          <a:xfrm>
            <a:off x="5972307" y="2363615"/>
            <a:ext cx="1160744" cy="5078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pt-BR" sz="900" dirty="0"/>
              <a:t>???</a:t>
            </a:r>
          </a:p>
          <a:p>
            <a:endParaRPr lang="pt-BR" sz="900" dirty="0"/>
          </a:p>
          <a:p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345418930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52525</TotalTime>
  <Words>6</Words>
  <Application>Microsoft Office PowerPoint</Application>
  <PresentationFormat>Apresentação na tela (16:9)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Roboto</vt:lpstr>
      <vt:lpstr>Arial</vt:lpstr>
      <vt:lpstr>Simple Light</vt:lpstr>
      <vt:lpstr>Implementação o BIM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Alexsandro_amarante</dc:creator>
  <cp:lastModifiedBy>Prof Alex Amarante</cp:lastModifiedBy>
  <cp:revision>589</cp:revision>
  <dcterms:modified xsi:type="dcterms:W3CDTF">2023-07-24T23:32:34Z</dcterms:modified>
</cp:coreProperties>
</file>