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512" r:id="rId2"/>
  </p:sldIdLst>
  <p:sldSz cx="9144000" cy="5143500" type="screen16x9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sandro_amarante" initials="A" lastIdx="1" clrIdx="0">
    <p:extLst>
      <p:ext uri="{19B8F6BF-5375-455C-9EA6-DF929625EA0E}">
        <p15:presenceInfo xmlns:p15="http://schemas.microsoft.com/office/powerpoint/2012/main" userId="Alexsandro_amaran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3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01DFAD-0DC2-4BF2-B3C5-D95BB215FDD5}" v="4" dt="2023-07-18T23:33:31.5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4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of Alex Amarante" userId="e3d63dd75b759a13" providerId="LiveId" clId="{D501DFAD-0DC2-4BF2-B3C5-D95BB215FDD5}"/>
    <pc:docChg chg="undo custSel delSld modSld">
      <pc:chgData name="Prof Alex Amarante" userId="e3d63dd75b759a13" providerId="LiveId" clId="{D501DFAD-0DC2-4BF2-B3C5-D95BB215FDD5}" dt="2023-07-18T23:38:18.534" v="385" actId="1076"/>
      <pc:docMkLst>
        <pc:docMk/>
      </pc:docMkLst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0" sldId="257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718711452" sldId="264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54871208" sldId="443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054551137" sldId="480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074499728" sldId="484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265652244" sldId="490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501092960" sldId="491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189826980" sldId="492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628767071" sldId="493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220928196" sldId="494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754446611" sldId="495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4134860430" sldId="496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708403780" sldId="497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2459034002" sldId="498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4073269416" sldId="499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019084164" sldId="500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4054703741" sldId="501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978931044" sldId="502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2347258173" sldId="503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2216281547" sldId="504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4043025337" sldId="505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502374573" sldId="506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704789484" sldId="507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089152199" sldId="508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605098390" sldId="509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348969758" sldId="510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771124273" sldId="511"/>
        </pc:sldMkLst>
      </pc:sldChg>
      <pc:sldChg chg="addSp delSp modSp mod">
        <pc:chgData name="Prof Alex Amarante" userId="e3d63dd75b759a13" providerId="LiveId" clId="{D501DFAD-0DC2-4BF2-B3C5-D95BB215FDD5}" dt="2023-07-18T23:38:18.534" v="385" actId="1076"/>
        <pc:sldMkLst>
          <pc:docMk/>
          <pc:sldMk cId="3454189304" sldId="512"/>
        </pc:sldMkLst>
        <pc:spChg chg="add mod">
          <ac:chgData name="Prof Alex Amarante" userId="e3d63dd75b759a13" providerId="LiveId" clId="{D501DFAD-0DC2-4BF2-B3C5-D95BB215FDD5}" dt="2023-07-18T23:35:22.063" v="272" actId="1076"/>
          <ac:spMkLst>
            <pc:docMk/>
            <pc:sldMk cId="3454189304" sldId="512"/>
            <ac:spMk id="4" creationId="{FE1DBAD4-E726-E207-D819-C779F4CF924A}"/>
          </ac:spMkLst>
        </pc:spChg>
        <pc:spChg chg="add mod">
          <ac:chgData name="Prof Alex Amarante" userId="e3d63dd75b759a13" providerId="LiveId" clId="{D501DFAD-0DC2-4BF2-B3C5-D95BB215FDD5}" dt="2023-07-18T23:37:47.929" v="331" actId="1076"/>
          <ac:spMkLst>
            <pc:docMk/>
            <pc:sldMk cId="3454189304" sldId="512"/>
            <ac:spMk id="5" creationId="{5206E217-1D4F-8466-86F5-67E3A6859632}"/>
          </ac:spMkLst>
        </pc:spChg>
        <pc:spChg chg="add del mod">
          <ac:chgData name="Prof Alex Amarante" userId="e3d63dd75b759a13" providerId="LiveId" clId="{D501DFAD-0DC2-4BF2-B3C5-D95BB215FDD5}" dt="2023-07-18T21:36:49.929" v="2" actId="478"/>
          <ac:spMkLst>
            <pc:docMk/>
            <pc:sldMk cId="3454189304" sldId="512"/>
            <ac:spMk id="5" creationId="{E98D4855-BEDB-2A5E-6649-0845E47803E9}"/>
          </ac:spMkLst>
        </pc:spChg>
        <pc:spChg chg="add mod">
          <ac:chgData name="Prof Alex Amarante" userId="e3d63dd75b759a13" providerId="LiveId" clId="{D501DFAD-0DC2-4BF2-B3C5-D95BB215FDD5}" dt="2023-07-18T23:35:56.829" v="283" actId="1076"/>
          <ac:spMkLst>
            <pc:docMk/>
            <pc:sldMk cId="3454189304" sldId="512"/>
            <ac:spMk id="6" creationId="{34394045-CBC1-7C96-AA4C-C500E0B2E7C9}"/>
          </ac:spMkLst>
        </pc:spChg>
        <pc:spChg chg="add mod">
          <ac:chgData name="Prof Alex Amarante" userId="e3d63dd75b759a13" providerId="LiveId" clId="{D501DFAD-0DC2-4BF2-B3C5-D95BB215FDD5}" dt="2023-07-18T23:38:18.534" v="385" actId="1076"/>
          <ac:spMkLst>
            <pc:docMk/>
            <pc:sldMk cId="3454189304" sldId="512"/>
            <ac:spMk id="7" creationId="{2FDBB834-755B-B8D9-A1C9-7E68055CED52}"/>
          </ac:spMkLst>
        </pc:spChg>
        <pc:spChg chg="del">
          <ac:chgData name="Prof Alex Amarante" userId="e3d63dd75b759a13" providerId="LiveId" clId="{D501DFAD-0DC2-4BF2-B3C5-D95BB215FDD5}" dt="2023-07-18T21:36:46.529" v="1" actId="478"/>
          <ac:spMkLst>
            <pc:docMk/>
            <pc:sldMk cId="3454189304" sldId="512"/>
            <ac:spMk id="9" creationId="{00000000-0000-0000-0000-000000000000}"/>
          </ac:spMkLst>
        </pc:spChg>
        <pc:spChg chg="mod">
          <ac:chgData name="Prof Alex Amarante" userId="e3d63dd75b759a13" providerId="LiveId" clId="{D501DFAD-0DC2-4BF2-B3C5-D95BB215FDD5}" dt="2023-07-18T21:37:02.037" v="12" actId="20577"/>
          <ac:spMkLst>
            <pc:docMk/>
            <pc:sldMk cId="3454189304" sldId="512"/>
            <ac:spMk id="61" creationId="{00000000-0000-0000-0000-000000000000}"/>
          </ac:spMkLst>
        </pc:spChg>
        <pc:picChg chg="mod">
          <ac:chgData name="Prof Alex Amarante" userId="e3d63dd75b759a13" providerId="LiveId" clId="{D501DFAD-0DC2-4BF2-B3C5-D95BB215FDD5}" dt="2023-07-18T21:37:07.833" v="13" actId="14100"/>
          <ac:picMkLst>
            <pc:docMk/>
            <pc:sldMk cId="3454189304" sldId="512"/>
            <ac:picMk id="10" creationId="{6EFA2D37-7467-2F1D-4765-E7CD7B2ABC75}"/>
          </ac:picMkLst>
        </pc:picChg>
      </pc:sldChg>
      <pc:sldMasterChg chg="delSldLayout">
        <pc:chgData name="Prof Alex Amarante" userId="e3d63dd75b759a13" providerId="LiveId" clId="{D501DFAD-0DC2-4BF2-B3C5-D95BB215FDD5}" dt="2023-07-18T21:36:40.418" v="0" actId="47"/>
        <pc:sldMasterMkLst>
          <pc:docMk/>
          <pc:sldMasterMk cId="0" sldId="2147483659"/>
        </pc:sldMasterMkLst>
        <pc:sldLayoutChg chg="del">
          <pc:chgData name="Prof Alex Amarante" userId="e3d63dd75b759a13" providerId="LiveId" clId="{D501DFAD-0DC2-4BF2-B3C5-D95BB215FDD5}" dt="2023-07-18T21:36:40.418" v="0" actId="47"/>
          <pc:sldLayoutMkLst>
            <pc:docMk/>
            <pc:sldMasterMk cId="0" sldId="2147483659"/>
            <pc:sldLayoutMk cId="0" sldId="214748364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869392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4830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</a:r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49" b="5892"/>
          <a:stretch/>
        </p:blipFill>
        <p:spPr>
          <a:xfrm>
            <a:off x="0" y="4523886"/>
            <a:ext cx="9144000" cy="63767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EFA2D37-7467-2F1D-4765-E7CD7B2ABC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765" t="6782" r="25185"/>
          <a:stretch/>
        </p:blipFill>
        <p:spPr>
          <a:xfrm>
            <a:off x="3646311" y="-266"/>
            <a:ext cx="5520361" cy="5161826"/>
          </a:xfrm>
          <a:prstGeom prst="rect">
            <a:avLst/>
          </a:prstGeom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6231563" cy="64747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pt-BR" b="1" dirty="0">
                <a:latin typeface="Roboto"/>
                <a:ea typeface="Roboto"/>
                <a:cs typeface="Roboto"/>
                <a:sym typeface="Roboto"/>
              </a:rPr>
              <a:t>Implementação o BIM</a:t>
            </a:r>
          </a:p>
        </p:txBody>
      </p:sp>
      <p:sp>
        <p:nvSpPr>
          <p:cNvPr id="64" name="Shape 64"/>
          <p:cNvSpPr/>
          <p:nvPr/>
        </p:nvSpPr>
        <p:spPr>
          <a:xfrm>
            <a:off x="0" y="642875"/>
            <a:ext cx="311700" cy="177000"/>
          </a:xfrm>
          <a:prstGeom prst="rect">
            <a:avLst/>
          </a:prstGeom>
          <a:solidFill>
            <a:srgbClr val="1B499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2" name="Picture 2" descr="Instagram Logo: Richtlinien, Vorschriften und Download. So ist die ...">
            <a:extLst>
              <a:ext uri="{FF2B5EF4-FFF2-40B4-BE49-F238E27FC236}">
                <a16:creationId xmlns:a16="http://schemas.microsoft.com/office/drawing/2014/main" id="{105C9D7D-2711-511F-BADF-A70B77FF1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523886"/>
            <a:ext cx="619614" cy="61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D87DF81-29DC-025A-1E4D-3CB6AE505F2D}"/>
              </a:ext>
            </a:extLst>
          </p:cNvPr>
          <p:cNvSpPr txBox="1"/>
          <p:nvPr/>
        </p:nvSpPr>
        <p:spPr>
          <a:xfrm>
            <a:off x="619614" y="4637812"/>
            <a:ext cx="302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@profalexamarante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4394045-CBC1-7C96-AA4C-C500E0B2E7C9}"/>
              </a:ext>
            </a:extLst>
          </p:cNvPr>
          <p:cNvSpPr txBox="1"/>
          <p:nvPr/>
        </p:nvSpPr>
        <p:spPr>
          <a:xfrm>
            <a:off x="6543262" y="1463976"/>
            <a:ext cx="76794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Obra XYZ</a:t>
            </a:r>
          </a:p>
          <a:p>
            <a:endParaRPr lang="pt-BR" sz="9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E1DBAD4-E726-E207-D819-C779F4CF924A}"/>
              </a:ext>
            </a:extLst>
          </p:cNvPr>
          <p:cNvSpPr txBox="1"/>
          <p:nvPr/>
        </p:nvSpPr>
        <p:spPr>
          <a:xfrm>
            <a:off x="5826119" y="2417965"/>
            <a:ext cx="1160744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Padronizar a </a:t>
            </a:r>
            <a:r>
              <a:rPr lang="pt-BR" sz="900" dirty="0" err="1"/>
              <a:t>exec</a:t>
            </a:r>
            <a:r>
              <a:rPr lang="pt-BR" sz="900" dirty="0"/>
              <a:t>. Serv. </a:t>
            </a:r>
            <a:r>
              <a:rPr lang="pt-BR" sz="900" dirty="0" err="1"/>
              <a:t>Instal</a:t>
            </a:r>
            <a:r>
              <a:rPr lang="pt-BR" sz="900" dirty="0"/>
              <a:t>. Nos pavimentos tipo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206E217-1D4F-8466-86F5-67E3A6859632}"/>
              </a:ext>
            </a:extLst>
          </p:cNvPr>
          <p:cNvSpPr txBox="1"/>
          <p:nvPr/>
        </p:nvSpPr>
        <p:spPr>
          <a:xfrm>
            <a:off x="7045778" y="2554276"/>
            <a:ext cx="1030989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Construção Virtual 3D (BIM Focado)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FDBB834-755B-B8D9-A1C9-7E68055CED52}"/>
              </a:ext>
            </a:extLst>
          </p:cNvPr>
          <p:cNvSpPr txBox="1"/>
          <p:nvPr/>
        </p:nvSpPr>
        <p:spPr>
          <a:xfrm>
            <a:off x="6608823" y="3539081"/>
            <a:ext cx="1032949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Modelagem BIM Inst. Aptos da obra XYZ</a:t>
            </a:r>
          </a:p>
        </p:txBody>
      </p:sp>
    </p:spTree>
    <p:extLst>
      <p:ext uri="{BB962C8B-B14F-4D97-AF65-F5344CB8AC3E}">
        <p14:creationId xmlns:p14="http://schemas.microsoft.com/office/powerpoint/2010/main" val="345418930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47927</TotalTime>
  <Words>33</Words>
  <Application>Microsoft Office PowerPoint</Application>
  <PresentationFormat>Apresentação na tela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Roboto</vt:lpstr>
      <vt:lpstr>Arial</vt:lpstr>
      <vt:lpstr>Simple Light</vt:lpstr>
      <vt:lpstr>Implementação o BIM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Alexsandro_amarante</dc:creator>
  <cp:lastModifiedBy>Prof Alex Amarante</cp:lastModifiedBy>
  <cp:revision>588</cp:revision>
  <dcterms:modified xsi:type="dcterms:W3CDTF">2023-07-18T23:38:24Z</dcterms:modified>
</cp:coreProperties>
</file>